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guida non spiega cos'è il dark romance, ma dove cominciare: una selezione organizzata per sottogenere, dal mafia romance al dark academia.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dark romance non è un blocco unico: cambia mondo, cambia posta in gioco secondo il sottogenere. Oggi vediamo cinque filoni con i loro titoli di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Ruthless People è catalogato su Goodreads esplicitamente come «Mafia Romance»: il matrimonio tra i protagonisti è organizzato dai padri per porre fine a generazioni di sangue versato tra le due famiglie. Killing Sarai, del 2013, è catalogato tra dark romance e thriller.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Fate Inked in Blood è catalogato su Goodreads come fantasy romance (romantasy): la guerriera combatte per unire una nazione sotto un re assetato di potere, mentre lotta contro il desiderio crescente per il figlio di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Dark Needs at Night's Edge unisce il fantasma di un'ex ballerina e un guerriero vampiro in esilio. In Human Enough un cacciatore di vampiri autistico, Noah, incontra Jordan, descritto come quieto e dolce. My Roommate is a Vampire è descritto come un equilibrio tra toni leggeri e segreti oscuri.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Haunting Adeline è catalogato su Goodreads anche nei generi «Stalker» e «Spicy»: il narratore dichiara di essere ossessionato dalla protagonista al punto da non riuscire a starle lontano.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Midnight Message, uscito nel 2026, la protagonista Mina è ossessionata da un giocatore di hockey famoso, al punto da sapere troppo su di lui. Bully di Penelope Douglas si muove sul confine sottile tra amore e odio.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crimine organizzato non è indispensabile al genere: la stessa tensione tra desiderio e minaccia regge anche i mondi di A Fate Inked in Blood, Dark Needs at Night's Edge e A Study in Drowning.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e le flashcard,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Libri dark romance, per sottogenere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Mafia, dark fantasy, paranormale, dark academia, spicy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SCEGLIERE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38804" y="2843632"/>
            <a:ext cx="32527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si comincia, con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 questi sottogeneri?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MAFIA ROMANCE AL DARK ACADEMIA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Mafia romance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fantasy romance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Paranormale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academia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Spicy e stalker romance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MATRIMONI IMPOSTI, FAMIGLIE IN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Killing Sarai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J.A. Redmerski, 2013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Sarai, portata in Messico a 14 anni, resta prigioniera nove anni.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Ruthless People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J.J. McAvoy, 2014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Matrimonio imposto dai padri per fermare la guerra tra due famiglie.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 in His Eyes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J.M. Darhower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Ignazio Vitale, legato alla mafia: «non un uomo buono».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POTERE DIVINO, DESIDERIO UMANO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Fate Inked in Blood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Danielle L. Jensen, 2024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guerriera scelta dagli dèi lotta contro il desiderio per il figlio del 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Blood and Ashes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Milla Vane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stallo tra vendetta e amore in ogni scena tra i protagonisti.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Guilty Pleasures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Laurell K. Hamilton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capo vampiro e una cacciatrice di vampiri, tra dark fantasy e paranormale.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CREATURE NON UMANE, AMORI IMPOSSIBILI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Needs at Night's Edge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Kresley Cole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fantasma di ex ballerina e un vampiro in esilio, bloccati insieme.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Enough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E.S. Yu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Noah, cacciatore autistico, incontra Jordan, un vampiro quieto e dolce.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Roommate Vampire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Jenna Levine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Equilibrio tra toni leggeri e segreti oscuri.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OSSESSIONE DICHIARATA IN COPERTINA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Haunting Adeline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H.D. Carlton, 2021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 si dice ossessionato, incapace di starle lontano.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Twist Me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Anna Zaires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Rapita, legata a un uomo che il libro definisce spietato e affascinante.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Fear Me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B.B. Reid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tormentatore d'infanzia sta per essere rilasciato dopo dieci anni.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FACCE DELL'OBSESSION ROMANCE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Midnight Message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AUTRICE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Avina St. Graves (2026)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Mina e un hockeista famoso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Bully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AUTRICE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Penelope Douglas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tra amore e odio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L'ossessione può nascere dall'inseguimento o dall'odio apparente.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dark romance non è solo mafia romance.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genere comprende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dark fantasy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paranormale, dark academia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spicy-stalker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romance, ognuno con le sue regole.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flashcard sui sottogeneri: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recaplica.com/it/letteratura/migliori-libri-dark-romance/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 Riot · Penguin Random House · Goodreads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Libri dark romance: cosa leggere per ogni sottogenere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