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Questa guida non spiega cos'è il dark romance, ma dove cominciare: una selezione organizzata per sottogenere, dal mafia romance al dark academia.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dark romance non è un blocco unico: cambia mondo, cambia posta in gioco secondo il sottogenere. Oggi vediamo cinque filoni con i loro titoli di riferimento.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Ruthless People è catalogato su Goodreads esplicitamente come «Mafia Romance»: il matrimonio tra i protagonisti è organizzato dai padri per porre fine a generazioni di sangue versato tra le due famiglie. Killing Sarai, del 2013, è catalogato tra dark romance e thriller.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Crow di A. Zavarelli la trama ruota attorno al coinvolgimento della protagonista Talia con la mafia irlandese. Loving the Wicked di Rebecca Johnpee, uscito nel 2026, combina mafia romance ed heist con una posta in gioco descritta come più alta che mai.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Fate Inked in Blood è catalogato su Goodreads come fantasy romance (romantasy): la guerriera combatte per unire una nazione sotto un re assetato di potere, mentre lotta contro il desiderio crescente per il figlio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Dark Needs at Night's Edge unisce il fantasma di un'ex ballerina e un guerriero vampiro in esilio. In Human Enough un cacciatore di vampiri autistico, Noah, incontra Jordan, descritto come quieto e dolce. My Roommate is a Vampire è descritto come un equilibrio tra toni leggeri e segreti oscuri.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Study in Drowning di Ava Reid, del 2023, è catalogato su Goodreads anche come dark academia, oltre a fantasy e gotico: la protagonista Effy Sayre crede da sempre nelle fiabe ed è perseguitata da visioni del Re Fatato fin dall'infanzia.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Haunting Adeline è catalogato su Goodreads anche nei generi «Stalker» e «Spicy»: il narratore dichiara di essere ossessionato dalla protagonista al punto da non riuscire a starle lontano.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Midnight Message, uscito nel 2026, la protagonista Mina è ossessionata da un giocatore di hockey famoso, al punto da sapere troppo su di lui. Bully di Penelope Douglas si muove sul confine sottile tra amore e odio.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crimine organizzato non è indispensabile al genere: la stessa tensione tra desiderio e minaccia regge anche i mondi di A Fate Inked in Blood, Dark Needs at Night's Edge e A Study in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mafia romance. Sarai viene portata in Messico a 14 anni da un signore della droga e resta prigioniera nove anni. Seconda domanda dal quiz del Recap: quale etichetta aggiuntiva ha Haunting Adeline su Goodreads, oltre a dark romance? (Stalker e spicy.)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e le flashcard,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Libri dark romance, per sottogenere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Mafia, dark fantasy, paranormale, dark academia, spicy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SCEGLIERE</a:t>
            </a:r>
            <a:endParaRPr lang="en-US" sz="1300" dirty="0"/>
          </a:p>
        </p:txBody>
      </p:sp>
      <p:sp>
        <p:nvSpPr>
          <p:cNvPr id="3" name="Shape 1"/>
          <p:cNvSpPr/>
          <p:nvPr/>
        </p:nvSpPr>
        <p:spPr>
          <a:xfrm>
            <a:off x="3638804" y="2843632"/>
            <a:ext cx="32527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si comincia, con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tutti questi sottogeneri?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MAFIA ROMANCE AL DARK ACADEMIA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Mafia romance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Dark fantasy romance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Paranormale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Dark academia</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Spicy e stalker romance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Mafia romance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Matrimoni imposti e famiglie in guerra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MATRIMONI IMPOSTI, FAMIGLIE IN GUERRA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Killing Sarai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J.A. Redmerski, 2013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Sarai, portata in Messico a 14 anni, resta prigioniera nove anni.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Ruthless People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J.J. McAvoy, 2014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Matrimonio imposto dai padri per fermare la guerra tra due famiglie.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Monster in His Eyes</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J.M. Darhower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Ignazio Vitale, legato alla mafia: «non un uomo buono».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MAFIA ROMANCE, DUE REGISTRI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Crow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Zavarelli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Talia e la mafia irlandese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Loving the Wicked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Rebecca Johnpee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GENERE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Mafia romance e heist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mafia romance copre sia il drammatico che l'azione da heist.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Dark fantasy romance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Dèi, re e guerrieri in conflitto col desiderio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POTERE DIVINO, DESIDERIO UMANO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A Fate Inked in Blood</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Danielle L. Jensen, 2024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guerriera scelta dagli dèi lotta contro il desiderio per il figlio del 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Blood and Ashes</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Milla Vane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stallo tra vendetta e amore in ogni scena tra i protagonisti.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Guilty Pleasures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Laurell K. Hamilton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capo vampiro e una cacciatrice di vampiri, tra dark fantasy e paranormale.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Paranormale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Vampiri, fantasmi e cacciatori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CREATURE NON UMANE, AMORI IMPOSSIBILI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Needs at Night's Edge</a:t>
            </a:r>
            <a:endParaRPr lang="en-US" sz="15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Kresley Cole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fantasma di ex ballerina e un vampiro in esilio, bloccati insieme.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Human Enough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 Yu</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Noah, cacciatore autistico, incontra Jordan, un vampiro quieto e dolce.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Roommate Vampire</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Jenna Levine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Equilibrio tra toni leggeri e segreti oscuri.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Dark academia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Visioni, fiabe e un'unica protagonista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DARK ACADEMIA</a:t>
            </a:r>
            <a:endParaRPr lang="en-US" sz="1300" dirty="0"/>
          </a:p>
        </p:txBody>
      </p:sp>
      <p:sp>
        <p:nvSpPr>
          <p:cNvPr id="3" name="Shape 1"/>
          <p:cNvSpPr/>
          <p:nvPr/>
        </p:nvSpPr>
        <p:spPr>
          <a:xfrm>
            <a:off x="1973021" y="2106016"/>
            <a:ext cx="29420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è Effy Sayre, in A Study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Drowning?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Spicy e stalker romance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Quando l'ossessione è dichiarata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OSSESSIONE DICHIARATA IN COPERTINA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Haunting Adeline</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H.D. Carlton, 2021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narratore si dice ossessionato, incapace di starle lontano.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Twist Me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Anna Zaires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Rapita, legata a un uomo che il libro definisce spietato e affascinante.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Fear Me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B.B. Reid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tormentatore d'infanzia sta per essere rilasciato dopo dieci anni.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FACCE DELL'OBSESSION ROMANCE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Midnight Message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Avina St. Graves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Mina e un hockeista famoso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Bully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Penelope Douglas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confine tra amore e odio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L'ossessione può nascere dall'inseguimento o dall'odio apparente.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dark romance non è solo mafia romance.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genere comprende anche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dark fantasy</a:t>
            </a:r>
            <a:pPr indent="0" marL="0">
              <a:lnSpc>
                <a:spcPct val="125000"/>
              </a:lnSpc>
              <a:buNone/>
            </a:pPr>
            <a:r>
              <a:rPr lang="en-US" sz="1750" dirty="0">
                <a:solidFill>
                  <a:srgbClr val="D8D6CF"/>
                </a:solidFill>
                <a:latin typeface="+mn-lt" pitchFamily="34" charset="0"/>
                <a:ea typeface="+mn-lt" pitchFamily="34" charset="-122"/>
                <a:cs typeface="+mn-lt" pitchFamily="34" charset="-120"/>
              </a:rPr>
              <a:t>, paranormale, dark academia 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spicy-stalker</a:t>
            </a:r>
            <a:pPr indent="0" marL="0">
              <a:lnSpc>
                <a:spcPct val="125000"/>
              </a:lnSpc>
              <a:buNone/>
            </a:pPr>
            <a:r>
              <a:rPr lang="en-US" sz="1750" dirty="0">
                <a:solidFill>
                  <a:srgbClr val="D8D6CF"/>
                </a:solidFill>
                <a:latin typeface="+mn-lt" pitchFamily="34" charset="0"/>
                <a:ea typeface="+mn-lt" pitchFamily="34" charset="-122"/>
                <a:cs typeface="+mn-lt" pitchFamily="34" charset="-120"/>
              </a:rPr>
              <a:t> romance, ognuno con le sue regole.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sottogenere rientra Killing Sarai?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Dark fantasy romance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Mafia romance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Dark academia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flashcard sui sottogeneri: </a:t>
            </a:r>
            <a:pPr indent="0" marL="0">
              <a:buNone/>
            </a:pPr>
            <a:r>
              <a:rPr lang="en-US" sz="1700" b="1" dirty="0">
                <a:solidFill>
                  <a:schemeClr val="bg1"/>
                </a:solidFill>
                <a:latin typeface="+mn-lt" pitchFamily="34" charset="0"/>
                <a:ea typeface="+mn-lt" pitchFamily="34" charset="-122"/>
                <a:cs typeface="+mn-lt" pitchFamily="34" charset="-120"/>
              </a:rPr>
              <a:t>recaplica.com/it/letteratura/migliori-libri-dark-romance/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Book Riot · Penguin Random House · Goodreads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Libri dark romance: cosa leggere per ogni sottogenere — Recap</dc:title>
  <dc:subject>PptxGenJS Presentation</dc:subject>
  <dc:creator>Recaplica</dc:creator>
  <cp:lastModifiedBy>Recaplica</cp:lastModifiedBy>
  <cp:revision>1</cp:revision>
  <dcterms:created xsi:type="dcterms:W3CDTF">2026-10-11T04:25:22Z</dcterms:created>
  <dcterms:modified xsi:type="dcterms:W3CDTF">2026-10-11T04:25:22Z</dcterms:modified>
</cp:coreProperties>
</file>