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è stato uno scrittore e drammaturgo siciliano, nato ad Agrigento nel 1867 e morto a Roma nel 1936, tra i nomi più importanti della letteratura italiana del Novecento. Oggi vediamo la sua vita, il saggio da cui nasce tutta la sua scrittura, il teatro che ha cambiato le regole della scena e il Nobel del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che Uno, nessuno e centomila, il romanzo del 1926, porta alle estreme conseguenze. Al centro dell'opera di Pirandello c'è il contrasto tra la forma, cioè la maschera imposta da società, famiglia e convenzioni, e la vita, che muta di continuo e smentisce ogni ruolo fisso.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Nasce il 28 giugno 1867 a Girgenti, oggi Agrigento, in una contrada di campagna chiamata Caos, dove la madre si era rifugiata per sfuggire all'epidemia di colera. Studia tra Palermo, Roma e Bonn, dove nel 1891 discute una dissertazione sul dialetto della sua città natale. Nel 1894 sposa Antonietta Portulano, un matrimonio combinato dalle famiglie, e dal 1897 al 1922 insegna estetica e stilistica in un istituto romano.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1903 è lo spartiacque, l'impresa mineraria del padre crolla e il patrimonio di famiglia ne esce gravemente intaccato. Da lì in avanti Pirandello scrive non solo per vocazione ma per necessità. Il titolo Novelle per un anno dichiara il progetto, una novella per ogni giorno dell'anno, trecentosessantacinque in tutto, un piano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saggio del 1908 la distinzione è precisa, ed è quella che si chiede a ogni verifica. Davanti a una vecchia signora goffamente truccata e vestita da giovane, la prima reazione è la risata, il comico, che Pirandello chiama avvertimento del contrario, cioè l'accorgersi d'istinto che qualcosa stona. Se la riflessione ci porta a chiederci perché lo faccia, magari nell'illusione dolorosa di trattenere l'affetto di un marito più giovane, il riso si mescola alla comprensione, ed è il sentimento del contrario, l'umorismo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figure rimaste senza una storia compiuta irrompono nel teatro dove una compagnia sta provando un altro spettacolo, e chiedono al capocomico di dare loro la forma drammatica che l'autore che le ha immaginate non ha mai finito di scrivere. Lo spettatore osserva il tentativo, messo in scena davanti a lui, di costruire una storia ancora incompiuta, con attori, regista e quinte visibili. È così che Pirandello inventa il teatro nel teatro, ripreso poi in Ciascuno a suo modo, del 1924, e in Questa sera si recita a soggetto, del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di Sei personaggi in cerca d'autore, il 9 maggio 1921 al Teatro Valle di Roma con la compagnia di Dario Niccodemi, è un disastro. Il pubblico contesta duramente lo spettacolo, che sovverte regole della messinscena considerate fino a quel momento intoccabili, e la produzione resiste solo quattro serate. Il giudizio cambia in fretta con le repliche di Bologna e poi di Milano, il 27 settembre 1921, fino al trionfo che consacra la stagione 1921-1922. Da lì la fama cresce anche fuori dall'Italia.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comitato premia il lavoro sul teatro nel suo complesso, non un singolo libro. Il fu Mattia Pascal resta il capolavoro narrativo, ma è un'opera di trent'anni prima del riconoscimento e riguarda un genere diverso. La cerimonia si tiene a Stoccolma il 10 dicembre 1934, e il premio viene consegnato dalle mani del re di Svezia Gustavo 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maschera, la vita e un teatro che si mostra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TUTTA LA SUA OPERA</a:t>
            </a:r>
            <a:endParaRPr lang="en-US" sz="1300" dirty="0"/>
          </a:p>
        </p:txBody>
      </p:sp>
      <p:sp>
        <p:nvSpPr>
          <p:cNvPr id="3" name="Shape 1"/>
          <p:cNvSpPr/>
          <p:nvPr/>
        </p:nvSpPr>
        <p:spPr>
          <a:xfrm>
            <a:off x="4984394" y="1737208"/>
            <a:ext cx="21167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diverse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siamo, a seconda di chi 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guarda?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contrada Caos a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maschera e la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teatro che si mostra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Nobel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Girgenti, nella contrada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Bonn, una tesi sul dialetto di Girgenti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Crollano le miniere di zolfo di famiglia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Roma, il 10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1903, SCRIVERE DIVENTA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romanzi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L'esclusa a Uno, nessuno e centomila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raccolte in Novelle per un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opere teatrali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tra commedia borghese e tragedia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DISTINZIONE DEL SAGGIO L'UMORISMO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Avvertimento del contrario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ride, d'istinto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L'umorismo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Sentimento del contrario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 e comprensione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vecchia signora truccata da giovane, prima si ride, poi si capisce.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SEI PERSONAGGI IN CERCA D'AUTORE,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personaggi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Sei, rimasti senza autore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Chiedono una forma drammatica compiuta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capocomico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Sta provando un altro spettacolo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a lui che i sei si rivolgono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quinte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Attori, regista, retroscena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Restano visibili, e la finzione si mostra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FIASCO AL TRIONFO, IN POCHI MESI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Quattro serate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Teatro Valle, e basta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fama cresce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fuori dall'Italia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 9 maggio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pubblico contesta</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Milano, 27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il giudizio cambia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Stagione 1921-1922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trionfo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Nobel non è per Il fu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motivazione ufficiale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cita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premia il rinnovamento audace e ingegnoso dell'arte drammatica e scenica.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Regione Siciliana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vita, opere e il Nobel del 1934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