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è il poema cavalleresco che Ludovico Ariosto pubblica per la prima volta nel 1516 e porta alla forma definitiva nel 1532. Oggi vediamo chi era Ariosto, come nasce il poema, di cosa parla e in che forma è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 dai primi versi Ariosto dichiara la materia del racconto: non solo la guerra tra Agramante e Carlo Magno, ma un intreccio più largo di storie d'amore e d'armi.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entra presto al servizio della corte estense. Tra gli incarichi ricopre quello di capitano della rocca di Canossa, dal 1501 al 1503, e più tardi il governatorato della Garfagnana, accettato controvoglia nel 1522 e lasciato nel marzo del 1525. Muore a Ferrara il 6 luglio 1533, alla soglia dei cinquantanove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del poema nasce nel 1504 o poco dopo; la prima stesura, in quaranta canti, è completa nel 1509, ma il testo arriva in libreria solo nell'aprile del 1516. Ariosto lo rivede altre due volte: una seconda edizione nel febbraio 1521, e nel 1532 l'edizione definitiva, che porta i canti da quaranta a quarantasei.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riprende dall'Orlando Innamorato di Boiardo cinque personaggi: Angelica, Rinaldo, Ferraù, Sacripante e Bradamante, sviluppandone la storia senza riprendere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nasce come proseguimento ideale dell'Orlando Innamorato di Boiardo, rimasto incompiuto. Ariosto ne riprende cinque personaggi, ma non continua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amore per Angelica diventa una passione così profonda e ardente che Orlando ne perde la ragione. È questa follia d'amore, dichiarata fin dal proemio del canto I, a dare il titolo al poema.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è scritto in ottava rima, la forma metrica narrativa più diffusa della tradizione italiana: otto endecasillabi per strofa, con schema ABABABCC. Un progetto dell'Accademia della Crusca descrive l'ottava di Ariosto come un microcosmo armonico nato dalla fusione fra sintassi e metrica, capace di dare a ogni strofa unità e movimento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poema di Ludovico Ariosto, tra amore e follia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PROEMIO DEL CANTO 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ferrarese a corte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alla stampa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materia del poema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Stile e fortuna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Reggio Emilia, l'8 settembre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Capitano della rocca di Canossa, fino al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Governatore della Garfagnana, controvoglia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Ferrara, il 6 luglio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EDIZIONE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EDIZIONE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Correzioni linguistiche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EDIZIONE DEFINITIVA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Sei canti in più</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PERSONAGGI EREDITATI DALL'INNAMORATO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Personaggio conteso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 centro della vicenda d'amore di Orlando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Guerriera cristiana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cinque volti ripresi da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Cugino di Orlando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lui innamorato di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POEMA CHE NE CONTINUA UN ALTRO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Incompiuto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Completato, tre edizioni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Riprende cinque personaggi di Boiardo, dentro una trama nuova.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racconta la follia d'amore di Orlando.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scrive che l'amore di Orlando per Angelica diventa così ardente da fargli perdere la ragione: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follia d'amore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dà il titolo al poema.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per ottava</a:t>
            </a:r>
            <a:pPr indent="0" marL="0">
              <a:lnSpc>
                <a:spcPct val="120000"/>
              </a:lnSpc>
              <a:buNone/>
            </a:pPr>
            <a:r>
              <a:rPr lang="en-US" sz="1500" dirty="0">
                <a:solidFill>
                  <a:schemeClr val="tx2"/>
                </a:solidFill>
                <a:latin typeface="+mn-lt" pitchFamily="34" charset="0"/>
                <a:ea typeface="+mn-lt" pitchFamily="34" charset="-122"/>
                <a:cs typeface="+mn-lt" pitchFamily="34" charset="-120"/>
              </a:rPr>
              <a:t>: endecasillabi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distici alternati e baciato</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schema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trama, personaggi e riassunto — Recap</dc:title>
  <dc:subject>PptxGenJS Presentation</dc:subject>
  <dc:creator>Recaplica</dc:creator>
  <cp:lastModifiedBy>Recaplica</cp:lastModifiedBy>
  <cp:revision>1</cp:revision>
  <dcterms:created xsi:type="dcterms:W3CDTF">2026-09-23T03:19:20Z</dcterms:created>
  <dcterms:modified xsi:type="dcterms:W3CDTF">2026-09-23T03:19:20Z</dcterms:modified>
</cp:coreProperties>
</file>