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livelli del QCER applicati all'inglese, e gli esami che li misurano: Cambridge English, IELTS, TOEFL iBT.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dall'esame: su Cambridge English Scale 180-199, su IELTS banda 6.5-7, su TOEFL iBT (dal 2026) 5-5.5 per abilità. Tre scale, stesso livello di destinazione.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descrittori vengono dalla tabella CEFR pubblicata da Europass: sono comportamenti osservabili, non voti scolastici.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QCER arriva fino a C2; questo Recap si ferma a C1 perché è il livello più richiesto da scuole e 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Cambridge English Scale: ogni esame ha anche un grado A più alto, che vale il livello successivo a quello del nome dell'esame.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Vale anche per il C1 Advanced: il grado A, 200-210, certifica il C2.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IELTS dichiara che non esiste una corrispondenza univoca col QCER; TOEFL iBT, dal gennaio 2026, usa una scala a 6 punti per ciascuna delle quattro abilità.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C1 Advanced. Seconda domanda per la classe: perché un grado A nel B2 First non resta un B2?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quadro generale di tutti i livelli del QCER, da A1 a C2, c'è il Recap collegato in apertura di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Livello inglese: B1, B2, C1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significano e quali certificazioni li attestano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7720838" y="2106016"/>
            <a:ext cx="66273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punteggio serve per il C1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inglese?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QCER ALLE CERTIFICAZIONI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livelli del QCER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Cambridge English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IELTS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TOEFL iBT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CHIEDE OGNI LIVELLO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comprensione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Discorsi chiari su temi familiari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comprensione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Discorsi estesi e argomentazioni complesse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comprensione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Discorsi non strutturati, collegamenti impliciti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B1 AL C1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 familiari, frasi semplici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Argomentazioni complesse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Collegamenti impliciti, fluidità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B1 PRELIMINARY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Punteggio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140-159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punti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Attesta il livello B1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B2 FIRST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Punteggio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160-179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punti</a:t>
            </a:r>
            <a:endParaRPr lang="en-US" sz="39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Attesta il livello B2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C1 ADVANCED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Punteggio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180-199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punti</a:t>
            </a:r>
            <a:endParaRPr lang="en-US" sz="37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Attesta il livello C1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VOTO PIÙ ALTO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grado A del B2 First vale già il livello C1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punteggio di 180-190 sulla Cambridge English Scale, il massimo previsto per quell'esame,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già il livello C1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LIVELLO, SCALE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IELTS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1-9 bande, continua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C1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banda 6.5-7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TOEFL iBT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1-6 per abilità, dal 2026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C1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punteggio 5-5.5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diversi di misurare arrivano allo stesso livello C1.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esame Cambridge English è pensato per il livello C1?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C1 Advanced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B2 First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B1 Preliminary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 livelli e le certificazioni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recaplica.com/it/letteratura/livello-inglese-certificazioni/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Europass · Cambridge English · IELTS · ETS/TOEFL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Livello inglese B1, B2, C1: cosa significano e quali certificazioni lo attestano — Recap</dc:title>
  <dc:subject>PptxGenJS Presentation</dc:subject>
  <dc:creator>Recaplica</dc:creator>
  <cp:lastModifiedBy>Recaplica</cp:lastModifiedBy>
  <cp:revision>1</cp:revision>
  <dcterms:created xsi:type="dcterms:W3CDTF">2026-10-11T04:25:21Z</dcterms:created>
  <dcterms:modified xsi:type="dcterms:W3CDTF">2026-10-11T04:25:21Z</dcterms:modified>
</cp:coreProperties>
</file>