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Benvenuti. Oggi vediamo dieci romanzi di Stephen King spesso consigliati, con l'anno, l'editore e, dove c'è, il premio vinto.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c'è una risposta unica: dipende dal genere che si preferisce, dall'horror più diretto alla storia ibrida di 11/22/63.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Stand, del 1978, e Pet Sematary, del 1983, arrivano entrambi da candidature di genere importanti l'anno dopo l'uscita.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titoli che hanno costruito la fama horror di King, uno per decennio.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debutto del 1974 al romanzo più recente di questa lista, nel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romanzi diversi per ambientazione, premiati dalla stessa giuria di genere a dieci anni di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giudizio di una persona che segue King da oltre 40 anni: la fama e la preferenza di un esperto restano due cose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titoli usciti negli anni duemiladieci, i più recenti tra quelli visti finora.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Bram Stoker Award per il miglior romanzo. Seconda domanda per la classe: quale romanzo tra quelli visti unisce storia e fantascienza, 11/22/63 o The Green Mile?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per l'attenzione. Il Recap completo ha anche quiz, flashcard e falsi miti da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Libri di Stephen King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titoli, un motivo per ciascuno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400 MILIONI DI COPIE VENDUTE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59585" y="2474824"/>
            <a:ext cx="474477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romanzo di Stephen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King conviene leggere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1974 AL 2019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classico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prigionia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 della fama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Sequel e romanzi più recenti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classico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Carrie, The Shining, It, Pet Sematary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 E 1984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candidato al Locus Award e al Gandalf Award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 Sematary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candidato al World Fantasy Award e al Locus Award fantasy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1974 AL 1986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Carrie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1974, Doubleday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d'esordio, pubblicato il 5 aprile 1974.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Shining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1977, Doubleday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a gennaio 1977.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1986, Viking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British Fantasy Award l'anno dopo, nel 1987.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1974, 1987, 2019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Carrie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vince il British Fantasy Award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Institute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prigionia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Misery, The Green Mile, 11/22/63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 E 1997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Misery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vince il Bram Stoker Award per il miglior romanzo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Green Mile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vince il Bram Stoker Award l'anno dopo la pubblicazione del 1996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PIÙ FAMOSI SONO ANCHE I MIGLIORI?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romanzi più famosi non sono sempre i preferiti degli esperti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l'esperto intervistato da Five Books, Carrie, The Shining e The Stand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rientrano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fra i titoli scelti nella sua selezione personale.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2011 AL 2019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11/22/63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2011, Simon &amp; Schuster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Goodreads Choice Awards fantascienza, voto popolare dei lettori.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Doctor Sleep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2013, Scribner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Seguito di The Shining, vince il Bram Stoker Award nel 2014.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Institute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2019, Simon &amp; Schuster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Goodreads Choice Awards horror; l'audiolibro vince l'Audie Award nel 2020.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Sequel e romanzi più recenti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Doctor Sleep e The Institute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PREMIO DEL 1988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premio ha vinto Misery nel 1988?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Bram Stoker Award per il miglior romanzo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World Fantasy Award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Locus Award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TITOLI, UN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recaplica.com/it/letteratura/libri-di-stephen-king-piu-consigliati/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stephenking.com · Five Books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Libri di Stephen King: i romanzi più consigliati, uno per uno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