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gotico nasce in Inghilterra nel 1764 con «Il castello di Otranto» di Horace Walpole e diventa un genere a parte tra la fine del Settecento e l'inizio dell'Ottocento. Oggi vediamo come nasce, quali tratti lo definiscono e quali sono i suoi classici.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L'ambientazione tipica del gotico è una grande casa antica — spesso un castello o un monastero in rovina — che nasconde un segreto terribile o ospita un personaggio minaccioso. Walpole modellò il castello del suo romanzo sulla propria residenza, Strawberry Hill, costruita in stile neogotico.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Horace Walpole pubblicò «Il castello di Otranto» nel 1764 facendolo passare per la traduzione di un manoscritto medievale ritrovato: si firmò come autore solo nella seconda edizione. Disegnò l'ambientazione del castello immaginario ispirandosi a casa propria, Strawberry Hill, che aveva fatto costruire in stile neogotico.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critico Gerald Kennedy riconosce il genere gotico da scenari cupi e pittoreschi, da espedienti narrativi sorprendenti e melodrammatici e da un'atmosfera complessiva di esotismo, mistero e terrore. L'ambientazione tipica, secondo Kennedy, è una grande casa antica che nasconde un segreto terribile o ospita un personaggio minaccioso.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lo studioso Fred Botting, i testi gotici sono apertamente ma in modo ambiguo irrazionali, e raccontano turbamenti della sanità mentale e della sicurezza. Secondo la scrittrice Elizabeth Bowen, l'elemento del fantasma è una figura ricorrente del gotico. «The Monk» di Matthew Lewis e «Melmoth the Wanderer» di Maturin incarnano entrambi la figura del personaggio emarginato.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«The Mysteries of Udolpho» di Ann Radcliffe è considerato da molti l'esempio per eccellenza della narrativa gotica settecentesca. «The Monk» di Matthew Lewis, del 1796, e «Melmoth the Wanderer» di Charles Robert Maturin, del 1820, sono esempi classici del genere. «Frankenstein» di Mary Shelley, del 1818, porta il gotico dentro la scienza del suo tempo e richiama alla responsabilità di chi crea qualcosa che poi non riesce più a controllare.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«Carmilla» di Sheridan Le Fanu, uscito a puntate sulla rivista The Dark Blue tra il 1871 e il 1872, è una delle fonti di «Dracula» di Bram Stoker, del 1897, e passa alla sua carica erotica. In «Carmilla» una compagna che non invecchia cela una natura vampirica.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genere nasce oltre un secolo prima che il vampiro ne diventasse la figura più famosa. «Il castello di Otranto» non contiene nessun vampiro: il suo soprannaturale sono presagi e un castello che crolla. I vampiri arrivano dopo, con Le Fanu e poi con Stoker.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romanzo gotico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Castelli, segreti e paure dal 1764 a oggi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CASTELLO, UN SEGRETO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13431" y="2474824"/>
            <a:ext cx="38976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gotico sceglie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castelli e case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antiche?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romanzo nato da un falso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tratti che definiscono il genere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classici dopo Walpole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filone del vampiro e l'eredità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L'OPERA CHE APRE IL GENERE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castello di Otranto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edizione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Presentato come traduzione di un manoscritto ritrovato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Seconda edizione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Walpole si firma finalmente come autore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L'ambientazione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Modellata su Strawberry Hill, la sua casa neogotica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RICONOSCE UN ROMANZO GOTICO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Antiche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ambientazioni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castelli, monasteri, case antiche con un segreto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Diffuso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soprannaturale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fantasmi, presagi, eventi inspiegabili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Cupa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l'atmosfera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mistero, esotismo e terrore insieme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ALTRI TRATTI RICORRENTI, SECONDO GLI STUDIOSI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fantasma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scrittrice Elizabeth Bowen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morto che ritorna, vivido, nel presente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L'irrazionale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lo studioso Fred Botting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Testi apertamente ma ambiguamente irrazionali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L'emarginato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 in «The Monk» e «Melmoth the Wanderer»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Escluso o respinto dalla società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1764 AL 1818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Radcliffe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Mysteries of Udolpho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castello di Otranto, Walpole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05993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08152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1796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Monk, Lewis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Frankenstein, Shelley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RACCONTO DIETRO DRACULA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Carmilla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Sheridan Le Fanu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puntate, 1871-72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Dracula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Bram Stoker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Romanzo, 1897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Carmilla precede Dracula di venticinque anni e ne influenza la componente erotica.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gotico non è nato per il vampiro.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«Il castello di Otranto», il romanzo che apre il genere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1764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ne contiene nessuno: il vampiro arriva un secolo dopo, con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Fanu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recaplica.com/it/letteratura/letteratura-gotica/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College of Charleston Blogs · Encyclopedia.com · The Victorian Web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Romanzo gotico: cos'è e i classici del genere — Recap</dc:title>
  <dc:subject>PptxGenJS Presentation</dc:subject>
  <dc:creator>Recaplica</dc:creator>
  <cp:lastModifiedBy>Recaplica</cp:lastModifiedBy>
  <cp:revision>1</cp:revision>
  <dcterms:created xsi:type="dcterms:W3CDTF">2026-10-11T04:25:21Z</dcterms:created>
  <dcterms:modified xsi:type="dcterms:W3CDTF">2026-10-11T04:25:21Z</dcterms:modified>
</cp:coreProperties>
</file>