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gotico nasce in Inghilterra nel 1764 con «Il castello di Otranto» di Horace Walpole e diventa un genere a parte tra la fine del Settecento e l'inizio dell'Ottocento. Oggi vediamo come nasce, quali tratti lo definiscono e quali sono i suoi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L'ambientazione tipica del gotico è una grande casa antica — spesso un castello o un monastero in rovina — che nasconde un segreto terribile o ospita un personaggio minaccioso. Walpole modellò il castello del suo romanzo sulla propria residenza, Strawberry Hill, costruita in stile neogotico.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Horace Walpole pubblicò «Il castello di Otranto» nel 1764 facendolo passare per la traduzione di un manoscritto medievale ritrovato: si firmò come autore solo nella seconda edizione. Disegnò l'ambientazione del castello immaginario ispirandosi a casa propria, Strawberry Hill, che aveva fatto costruire in stile neogotico.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critico Gerald Kennedy riconosce il genere gotico da scenari cupi e pittoreschi, da espedienti narrativi sorprendenti e melodrammatici e da un'atmosfera complessiva di esotismo, mistero e terrore. L'ambientazione tipica, secondo Kennedy, è una grande casa antica che nasconde un segreto terribile o ospita un personaggio minaccioso.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studioso Fred Botting, i testi gotici sono apertamente ma in modo ambiguo irrazionali, e raccontano turbamenti della sanità mentale e della sicurezza. Secondo la scrittrice Elizabeth Bowen, l'elemento del fantasma è una figura ricorrente del gotico. «The Monk» di Matthew Lewis e «Melmoth the Wanderer» di Maturin incarnano entrambi la figura del personaggio emarginato.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Mysteries of Udolpho» di Ann Radcliffe è considerato da molti l'esempio per eccellenza della narrativa gotica settecentesca. «The Monk» di Matthew Lewis, del 1796, e «Melmoth the Wanderer» di Charles Robert Maturin, del 1820, sono esempi classici del genere. «Frankenstein» di Mary Shelley, del 1818, porta il gotico dentro la scienza del suo tempo e richiama alla responsabilità di chi crea qualcosa che poi non riesce più a controllare.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«Carmilla» di Sheridan Le Fanu, uscito a puntate sulla rivista The Dark Blue tra il 1871 e il 1872, è una delle fonti di «Dracula» di Bram Stoker, del 1897, e passa alla sua carica erotica. In «Carmilla» una compagna che non invecchia cela una natura vampirica.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genere nasce oltre un secolo prima che il vampiro ne diventasse la figura più famosa. «Il castello di Otranto» non contiene nessun vampiro: il suo soprannaturale sono presagi e un castello che crolla. I vampiri arrivano dopo, con Le Fanu e poi con Stoker.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Edgar Allan Poe è tra gli autori più rilevanti nello sviluppo di quella che sarebbe diventata la tradizione del gotico americano. La tradizione gotica inglese ha influenzato anche autori francesi, tra cui Gaston Leroux, e russi, tra cui Fëdor Dostoevskij e Anton Čechov.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«Carmilla» di Sheridan Le Fanu. Se c'è tempo, seconda domanda dal quiz del Recap: quale romanzo è generalmente riconosciuto come l'opera che avvia la letteratura gotica? («Il castello di Otranto» di Horace Walpole, 1764.)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gotico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Castelli, segreti e paure dal 1764 a oggi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CASTELLO, UN SEGRETO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13431" y="2474824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gotico sceglie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castelli e case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antiche?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nato da un falso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tratti che definiscono il genere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classici dopo Walpole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filone del vampiro e 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nato da un falso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Walpole, Otranto e un manoscritto inventato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CHE APRE IL GENERE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castello di Otranto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edizione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Presentato come traduzione di un manoscritto ritrovato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 edizione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si firma finalmente come autore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L'ambientazione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Modellata su Strawberry Hill, la sua casa neogotica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tratti che definiscono il genere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Ambientazioni, soprannaturale, atmosfera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RICONOSCE UN ROMANZO GOTICO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Antiche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ambientazioni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castelli, monasteri, case antiche con un segreto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Diffuso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soprannaturale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fantasmi, presagi, eventi inspiegabili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Cupa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l'atmosfera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mistero, esotismo e terrore insieme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TRATTI RICORRENTI, SECONDO GLI STUDIOSI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fantasma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scrittrice Elizabeth Bowen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morto che ritorna, vivido, nel presente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L'irrazionale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lo studioso Fred Botting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apertamente ma ambiguamente irrazionali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L'emarginato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in «The Monk» e «Melmoth the Wanderer»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 o respinto dalla società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classici dopo Walpole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Radcliffe, Lewis, Shelley, Poe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Radcliffe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Mysteries of Udolpho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castello di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Monk, Lewis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Frankenstein, Shelley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filone del vampiro e l'eredità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Carmilla, Dracula e il gotico che continua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DIETRO DRACULA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Carmilla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Sheridan Le Fanu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puntate, 1871-72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Dracula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 Stoker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Romanzo, 1897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Carmilla precede Dracula di venticinque anni e ne influenza la componente erotica.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gotico non è nato per il vampiro.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«Il castello di Otranto», il romanzo che apre il genere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ne contiene nessuno: il vampiro arriva un secolo dopo,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Fanu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 GOTICO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gotico americano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gli autori più rilevanti nel suo sviluppo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Leroux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l'influenza in Francia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sulla tradizione gotica inglese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Russia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Dostoevskij e Čechov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anch'essi segnati da quella tradizione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racconto è una delle fonti di «Dracula» di Bram Stoker?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«The Mysteries of Udolpho» di Radcliffe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«Carmilla» di Sheridan Le Fanu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«Frankenstein» di Mary Shelley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recaplica.com/it/letteratura/letteratura-gotica/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College of Charleston Blogs · Encyclopedia.com · The Victorian Web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Romanzo gotico: cos'è e i classici del genere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