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Noia è il romanzo che Alberto Moravia pubblica nel 1960.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Dino, pittore senza lavoro di famiglia borghese, non trova più interesse in nulla di quanto lo circonda: è il punto di partenza del romanzo, secondo Bompiani.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date che inquadrano il romanzo: l'uscita nel 1960, il Premio Viareggio e la traduzione inglese, entrambi nel 1961.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Attorno a Dino ruotano la madre, con cui è in conflitto, e Cecilia, la modella con cui intreccia la relazione centrale del romanzo.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scheda editoriale Bompiani a descrivere così la condizione di Dino dopo il fallimento della pittura.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punto di svolta della vicenda, l'esito della relazione con Cecilia raccontato dalla scheda editoriale Bompiani.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Bompiani presenta La Noia come il centro di una trilogia ideale che parte da Gli Indifferenti e arriva a La vita interiore.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colloca La Noia tra i romanzi-saggio di Moravia, insieme a L'attenzione (1965) e Io e lui (1971).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The Empty Canvas, tradotta da Angus Davidson e pubblicata nel 1961 da Secker e Warburg. Seconda domanda: quale premio ha vinto La Noia nel 1961?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il quiz e le flashcard per ripassare la trama e i personaggi.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Noia di Moravia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Trama, personaggi e temi del romanzo del 1960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1960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449834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Dino non riesce più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sentire il mondo?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1960 AL PREMIO VIAREGGIO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Dino e la noia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Madre e pittura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Cecilia e il denaro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Noia nell'opera di Moravia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Dino e la noia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pittore senza occupazione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1960 E 1961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pubblicazione del romanzo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Encyclopedia.com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Premio Viareggio, Narrativa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il sito ufficiale del premio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edizione inglese, The Empty Canvas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tradotta da Angus Davidson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Madre e pittura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primo fallimento di Dino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DINO, LA MADRE, CECILIA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Dino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protagonista, pittore senza occupazione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Cresciuto in una famiglia borghese, non trova più interesse in ciò che ha intorno, secondo Bompiani.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madre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valori borghesi che Dino disprezza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lei il romanzo apre il conflitto centrale della vicenda.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Cecilia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giovane modella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Bompiani, Dino cerca di possederla e dominarla, finendo per svalutarla.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Cecilia e il denaro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resta a Dino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LA PITTURA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pittura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MESTIERE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Dino la abbandona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RISULTATO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fallimento, secondo Bompiani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Denaro e sesso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QUELLO CHE RESTA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unici strumenti rimasti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FUNZIONE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contatto con il mondo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Abbandonata la pittura, restano solo denaro e sesso come contatto con il mondo.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CECILIA E IL SOSPETTO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sospetto di un tradimento la fa precipitare in una spirale di lucida follia.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la scheda editoriale Bompiani, è quanto accade a Dino dopo il sospetto su Cecilia: una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spirale di lucida follia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Noia nell'opera di Moravia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romanzo, due letture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GLI INDIFFERENTI A LA VITA INTERIORE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Indifferenti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1929, apre la trilogia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Noia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1960, il romanzo centrale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vita interiore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chiude la trilogia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1965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L'attenzione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Saggio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romanzo-saggio, secondo Treccani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1960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Noia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Saggio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romanzo-saggio, secondo Treccani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1971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Io e lui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Saggio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romanzo-saggio, secondo Treccani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intitola l'edizione inglese del romanzo?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Empty Canvas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Indifferent Ones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Inner Life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recaplica.com/it/letteratura/la-noia-moravia/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Bompiani · Encyclopedia.com · Premio Viareggio Rèpaci · AbeBooks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Noia di Moravia: trama, personaggi e temi del romanzo del 1960 — Recap</dc:title>
  <dc:subject>PptxGenJS Presentation</dc:subject>
  <dc:creator>Recaplica</dc:creator>
  <cp:lastModifiedBy>Recaplica</cp:lastModifiedBy>
  <cp:revision>1</cp:revision>
  <dcterms:created xsi:type="dcterms:W3CDTF">2026-10-11T04:25:21Z</dcterms:created>
  <dcterms:modified xsi:type="dcterms:W3CDTF">2026-10-11T04:25:21Z</dcterms:modified>
</cp:coreProperties>
</file>