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Svevo, pseudonimo di Ettore Schmitz, 1861-1928, è uno scrittore triestino rimasto per lungo tempo ai margini del successo. Oggi vediamo il suo lavoro in banca, i tre romanzi principali e la figura dell'inetto, il legame con la psicoanalisi di Freud e l'amicizia con James Joyce.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nasce a Trieste il 19 dicembre 1861. Il 27 settembre 1880 entra nella filiale triestina dell'Unionbank di Vienna, dove resta diciotto anni. Sposa Livia Veneziani con rito civile il 30 luglio 1896 e con rito religioso nell'agosto del 1897. Muore il 13 settembre 1928 per le conseguenze di un incidente stradale, e viene sepolto nel cimitero triestino di Sant'Anna.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27 settembre 1880 Svevo entra nella filiale triestina dell'Unionbank di Vienna, dove resta diciotto anni: un lavoro che porta avanti mentre scrive i suoi primi romanzi, letti da pochi.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esce a Trieste nel 1892, dall'editore Vram, ma con impressa la data 1893. Senilità esce nel 1898. La coscienza di Zeno arriva più tardi, nel 1923, dopo il passaggio di Trieste all'Italia.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L'Enciclopedia dei ragazzi Treccani descrive i protagonisti dei romanzi di Svevo come anti-eroi dalla natura incoerente, inetta e abulica, l'uomo comune, privo di qualità. Il primo esempio è Alfonso Nitti, protagonista di Una vita, sempre a rimuginare su ogni proprio gesto, e spinto al suicidio dalla propria inettitudine a comprendere e accettare quelle regole.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Alfonso Nitti, protagonista di Una vita, è un impiegato spinto al suicidio dalla propria inettitudine a comprendere e accettare le regole che lo circondano. Zeno Cosini, protagonista de La coscienza di Zeno, è un commerciante triestino di cinquantasette anni che racconta, in prima persona, la cura psicanalitica intrapresa con un medico che nella prefazione firma come Dottor 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1907 Svevo inizia a prendere lezioni private di inglese da James Joyce, arrivato a Trieste nell'ottobre 1904; il rapporto, nato per esigenze di lavoro, diventa poi un'amicizia. Tra il 1908 e il 1910 Svevo fa risalire la propria conoscenza delle opere di Sigmund Freud, che entra nella struttura del terzo romanzo. Nel 1923 pubblica La coscienza di Zeno.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Museo Sveviano di Trieste, il romanzo ebbe un avvio molto difficile prima di dare finalmente a Svevo il giusto riconoscimento. Nel frattempo Svevo aveva già lavorato diciotto anni in banca, lontano dai circuiti letterari ufficiali, scrivendo Una vita e Senilità senza grande eco.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impiegato di banca che scriveva romanzi la sera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in banca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romanzi, un inetto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Freud e Joyce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 tardivo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Trieste come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nell'Unionbank di Vienna, filiale di Trieste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Sposa Livia Veneziani con rito civile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IN TRE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Trieste, con il nome di Ettore Schmitz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passati come impiegato all'Unionbank di Vienna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Motta di Livenza, per un incidente stradale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ROMANZI PER CAPIRE SVEVO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primo romanzo, con data 1893 in copertina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romanzo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di Zeno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terzo romanzo, quello del riconoscimento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Svevo racconta uomini comuni, non eroi.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uomini comuni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inetti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incapaci di accettare le regole della vita intorno a loro.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ESSERE INETTO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Alfonso Nitti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MESTIERE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Impiegato di banca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DESTINO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suicidio, per inettitudine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Cosini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MESTIERE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Commerciante triestino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DESTINO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racconto della propria cura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Trent'anni dopo, lo stesso tratto racconta un'altra vita.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CAMMINO VERSO IL RICONOSCIMENTO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lezioni di inglese con Joyce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1908-1910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teorie di Freud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di Zeno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coscienza di Zeno non fu un successo immediato.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Ebbe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avvio molto difficile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solo negli anni successivi arrivò il vero riconoscimento dei suoi meriti artistici.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recaplica.com/it/letteratura/italo-svevo/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Treccani, Enciclopedia · Dizionario Biografico · Enciclopedia dei ragazzi · Museo Sveviano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Italo Svevo: vita, opere e pensiero — Recap</dc:title>
  <dc:subject>PptxGenJS Presentation</dc:subject>
  <dc:creator>Recaplica</dc:creator>
  <cp:lastModifiedBy>Recaplica</cp:lastModifiedBy>
  <cp:revision>1</cp:revision>
  <dcterms:created xsi:type="dcterms:W3CDTF">2026-09-28T02:21:23Z</dcterms:created>
  <dcterms:modified xsi:type="dcterms:W3CDTF">2026-09-28T02:21:23Z</dcterms:modified>
</cp:coreProperties>
</file>