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Italo Svevo, pseudonimo di Ettore Schmitz, 1861-1928, è uno scrittore triestino rimasto per lungo tempo ai margini del successo. Oggi vediamo il suo lavoro in banca, i tre romanzi principali e la figura dell'inetto, il legame con la psicoanalisi di Freud e l'amicizia con James Joyce.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Italo Svevo è lo pseudonimo dello scrittore Ettore Schmitz, nato a Trieste il 19 dicembre 1861 e morto il 13 settembre 1928. Il nome unisce l'identità italiana, "Italo", a quella della famiglia paterna, di origini tedesche, "Svevo".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Svevo nasce a Trieste il 19 dicembre 1861. Il 27 settembre 1880 entra nella filiale triestina dell'Unionbank di Vienna, dove resta diciotto anni. Sposa Livia Veneziani con rito civile il 30 luglio 1896 e con rito religioso nell'agosto del 1897. Muore il 13 settembre 1928 per le conseguenze di un incidente stradale, e viene sepolto nel cimitero triestino di Sant'Anna.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27 settembre 1880 Svevo entra nella filiale triestina dell'Unionbank di Vienna, dove resta diciotto anni: un lavoro che porta avanti mentre scrive i suoi primi romanzi, letti da pochi.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vita esce a Trieste nel 1892, dall'editore Vram, ma con impressa la data 1893. Senilità esce nel 1898. La coscienza di Zeno arriva più tardi, nel 1923, dopo il passaggio di Trieste all'Italia.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L'Enciclopedia dei ragazzi Treccani descrive i protagonisti dei romanzi di Svevo come anti-eroi dalla natura incoerente, inetta e abulica, l'uomo comune, privo di qualità. Il primo esempio è Alfonso Nitti, protagonista di Una vita, sempre a rimuginare su ogni proprio gesto, e spinto al suicidio dalla propria inettitudine a comprendere e accettare quelle regole.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Alfonso Nitti, protagonista di Una vita, è un impiegato spinto al suicidio dalla propria inettitudine a comprendere e accettare le regole che lo circondano. Zeno Cosini, protagonista de La coscienza di Zeno, è un commerciante triestino di cinquantasette anni che racconta, in prima persona, la cura psicanalitica intrapresa con un medico che nella prefazione firma come Dottor 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1907 Svevo inizia a prendere lezioni private di inglese da James Joyce, arrivato a Trieste nell'ottobre 1904; il rapporto, nato per esigenze di lavoro, diventa poi un'amicizia. Tra il 1908 e il 1910 Svevo fa risalire la propria conoscenza delle opere di Sigmund Freud, che entra nella struttura del terzo romanzo. Nel 1923 pubblica La coscienza di Zeno.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Museo Sveviano di Trieste, il romanzo ebbe un avvio molto difficile prima di dare finalmente a Svevo il giusto riconoscimento. Nel frattempo Svevo aveva già lavorato diciotto anni in banca, lontano dai circuiti letterari ufficiali, scrivendo Una vita e Senilità senza grande eco.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Museo Sveviano racconta che La coscienza di Zeno ebbe un avvio molto difficile prima di dare a Svevo il giusto riconoscimento dei suoi meriti artistici. Nel frattempo Svevo aveva scritto Una vita e Senilità restando per lungo tempo un autore quasi ignorato, mentre lavorava come impiegato di banca, lontano dai circuiti letterari ufficiali.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C, La coscienza di Zeno, uscita nel 1923. Se c'è tempo, seconda domanda dal quiz del Recap, cosa si intende con l'inetto nei romanzi di Svevo? Un uomo comune, incapace di accettare le regole della vita che lo circonda.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Italo Svevo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impiegato di banca che scriveva romanzi la sera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UNO PSEUDONIMO</a:t>
            </a:r>
            <a:endParaRPr lang="en-US" sz="1300" dirty="0"/>
          </a:p>
        </p:txBody>
      </p:sp>
      <p:sp>
        <p:nvSpPr>
          <p:cNvPr id="3" name="Shape 1"/>
          <p:cNvSpPr/>
          <p:nvPr/>
        </p:nvSpPr>
        <p:spPr>
          <a:xfrm>
            <a:off x="503936" y="2843632"/>
            <a:ext cx="34958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si nascondeva dietro 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pseudonimo Italo Svevo?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vita in banca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romanzi, un inetto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Freud e Joyce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riconoscimento tardivo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 vita in banca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Trieste, diciotto anni tra scrivania e scrittura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Italo Svevo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1861 – 1928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Trieste come Ettore Schmitz</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Entra nell'Unionbank di Vienna, filiale di Trieste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Sposa Livia Veneziani con rito civile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Motta di Livenza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VITA IN TRE DATE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nascita</a:t>
            </a:r>
            <a:pPr indent="0" marL="0">
              <a:lnSpc>
                <a:spcPct val="120000"/>
              </a:lnSpc>
              <a:buNone/>
            </a:pPr>
            <a:r>
              <a:rPr lang="en-US" sz="1500" dirty="0">
                <a:solidFill>
                  <a:schemeClr val="tx2"/>
                </a:solidFill>
                <a:latin typeface="+mn-lt" pitchFamily="34" charset="0"/>
                <a:ea typeface="+mn-lt" pitchFamily="34" charset="-122"/>
                <a:cs typeface="+mn-lt" pitchFamily="34" charset="-120"/>
              </a:rPr>
              <a:t>: a Trieste, con il nome di Ettore Schmitz</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passati come impiegato all'Unionbank di Vienna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morte</a:t>
            </a:r>
            <a:pPr indent="0" marL="0">
              <a:lnSpc>
                <a:spcPct val="120000"/>
              </a:lnSpc>
              <a:buNone/>
            </a:pPr>
            <a:r>
              <a:rPr lang="en-US" sz="1500" dirty="0">
                <a:solidFill>
                  <a:schemeClr val="tx2"/>
                </a:solidFill>
                <a:latin typeface="+mn-lt" pitchFamily="34" charset="0"/>
                <a:ea typeface="+mn-lt" pitchFamily="34" charset="-122"/>
                <a:cs typeface="+mn-lt" pitchFamily="34" charset="-120"/>
              </a:rPr>
              <a:t>: a Motta di Livenza, per un incidente stradale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Tre romanzi, un inetto</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Alfonso Nitti a Zeno Cosini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ROMANZI PER CAPIRE SVEVO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Una vita</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primo romanzo, con data 1893 in copertina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Senilità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romanzo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coscienza di Zeno</a:t>
            </a:r>
            <a:pPr indent="0" marL="0">
              <a:lnSpc>
                <a:spcPct val="120000"/>
              </a:lnSpc>
              <a:buNone/>
            </a:pPr>
            <a:r>
              <a:rPr lang="en-US" sz="1500" dirty="0">
                <a:solidFill>
                  <a:schemeClr val="tx2"/>
                </a:solidFill>
                <a:latin typeface="+mn-lt" pitchFamily="34" charset="0"/>
                <a:ea typeface="+mn-lt" pitchFamily="34" charset="-122"/>
                <a:cs typeface="+mn-lt" pitchFamily="34" charset="-120"/>
              </a:rPr>
              <a:t>: terzo romanzo, quello del riconoscimento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L'INETTO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Svevo racconta uomini comuni, non eroi.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uomini comuni</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inetti</a:t>
            </a:r>
            <a:pPr indent="0" marL="0">
              <a:lnSpc>
                <a:spcPct val="125000"/>
              </a:lnSpc>
              <a:buNone/>
            </a:pPr>
            <a:r>
              <a:rPr lang="en-US" sz="1750" dirty="0">
                <a:solidFill>
                  <a:srgbClr val="D8D6CF"/>
                </a:solidFill>
                <a:latin typeface="+mn-lt" pitchFamily="34" charset="0"/>
                <a:ea typeface="+mn-lt" pitchFamily="34" charset="-122"/>
                <a:cs typeface="+mn-lt" pitchFamily="34" charset="-120"/>
              </a:rPr>
              <a:t>, incapaci di accettare le regole della vita intorno a loro.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ESSERE INETTO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Alfonso Nitti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MESTIERE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Impiegato di banca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DESTINO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suicidio, per inettitudine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Zeno Cosini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MESTIERE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Commerciante triestino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DESTINO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racconto della propria cura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Trent'anni dopo, lo stesso tratto racconta un'altra vita.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Freud e Joyce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Uno psicanalista in ombra, un maestro d'inglese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CAMMINO VERSO IL RICONOSCIMENTO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lezioni di inglese con Joyce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1908-1910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teorie di Freud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coscienza di Zeno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coscienza di Zeno non fu un successo immediato.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Ebbe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avvio molto difficile</a:t>
            </a:r>
            <a:pPr indent="0" marL="0">
              <a:lnSpc>
                <a:spcPct val="125000"/>
              </a:lnSpc>
              <a:buNone/>
            </a:pPr>
            <a:r>
              <a:rPr lang="en-US" sz="1750" dirty="0">
                <a:solidFill>
                  <a:srgbClr val="D8D6CF"/>
                </a:solidFill>
                <a:latin typeface="+mn-lt" pitchFamily="34" charset="0"/>
                <a:ea typeface="+mn-lt" pitchFamily="34" charset="-122"/>
                <a:cs typeface="+mn-lt" pitchFamily="34" charset="-120"/>
              </a:rPr>
              <a:t>, solo negli anni successivi arrivò il vero riconoscimento dei suoi meriti artistici.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Il riconoscimento tardivo</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autore ignorato, poi letto in tutta Europa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3212440"/>
            <a:ext cx="352099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Svevo aspettò così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lungo per essere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riconosciuto?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Con quale romanzo Svevo ottenne finalmente un riconoscimento diffuso?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Una vita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Senilità</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coscienza di Zeno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recaplica.com/it/letteratura/italo-svevo/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Enciclopedia · Dizionario Biografico · Enciclopedia dei ragazzi · Museo Sveviano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Italo Svevo: vita, opere e pensiero — Recap</dc:title>
  <dc:subject>PptxGenJS Presentation</dc:subject>
  <dc:creator>Recaplica</dc:creator>
  <cp:lastModifiedBy>Recaplica</cp:lastModifiedBy>
  <cp:revision>1</cp:revision>
  <dcterms:created xsi:type="dcterms:W3CDTF">2026-09-28T02:21:23Z</dcterms:created>
  <dcterms:modified xsi:type="dcterms:W3CDTF">2026-09-28T02:21:23Z</dcterms:modified>
</cp:coreProperties>
</file>