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scrive Il Principe nel 1513, dopo essere stato destituito e imprigionato: un trattato su come si conquista e si mantiene il potere.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Arrestato e torturato nel 1513 per sospetta cospirazione contro i Medici, Machiavelli si ritira in campagna e, nello stesso anno, scrive Il Principe.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quattordici anni Machiavelli svolge missioni diplomatiche per Firenze, alla corte francese e presso i principali centri italiani, prima della caduta improvvisa del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chiama la sua opera «De Principatibus» in una lettera del dicembre 1513; il libro sarà pubblicato solo nel 1532, cinque anni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capitolo 25, Machiavelli paragona la fortuna a un fiume che, quando è in piena, allaga le pianure e abbatte alberi ed edifici.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fu composto nel 1513 ma uscì solo nel 1532, cinque anni dopo la morte di Machiavelli, avvenuta nel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L'accusa di Gentillet ha pesato sulla lettura dell'opera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Machiavelli, che lo osservò da vicino nel 1502, lo presenta come esempio delle qualità necessarie a un principe nuovo. Seconda domanda per la classe: in che anno fu pubblicato Il Principe, e quanti anni dopo la sua stesura?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anche la struttura completa del libro e la genesi del fraintendimento machiavellico.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di Machiavelli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Virtù, fortuna e il libro scritto in un confino forzato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30241" y="2843632"/>
            <a:ext cx="23514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libro scrisse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uscito di prigione?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Machiavelli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il libro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 e fortuna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fraintendimento machiavellico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FUNZIONARIO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Diventa segretario della Repubblica fiorentina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Missione diplomatica presso Cesare Borgia, in Romagna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Destituito dopo il ritorno al potere dei Medici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Arrestato, torturato, poi confinato in campagna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PRIGIONIA AL LIBRO STAMPATO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dedica passa a Lorenzo de' Medici il Giovane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Arresto, tortura, confino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«De Principatibus»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postuma a Roma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CONCETTI CHIAVE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doti del principe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Adattare la condotta alle circostanze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imprevedibile degli eventi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L'IMMAGINE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fiume che in piena travolge argini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virtù il principe si prepara ad affrontare la fortuna quando arriva.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PRINCIPE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dai tipi di principati alle qualità del principe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scritto durante il confino forzato dell'autore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pubblicazione, postuma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stampato a Roma da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NATO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«Machiavellico» non è una parola di Machiavelli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L'aggettivo si diffuse nei secoli successivi alla sua morte, quando il francese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bollò Il Principe come «l'Alcorano dei cortigiani».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ruolo ha Cesare Borgia ne Il Principe?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 esempio negativo, da evitare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presentato come modello di principe nuovo capace di imporre ordine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viene mai nominato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recaplica.com/it/letteratura/il-principe-di-machiavelli/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Principe di Machiavelli: virtù, fortuna e mappa concettuale — Recap</dc:title>
  <dc:subject>PptxGenJS Presentation</dc:subject>
  <dc:creator>Recaplica</dc:creator>
  <cp:lastModifiedBy>Recaplica</cp:lastModifiedBy>
  <cp:revision>1</cp:revision>
  <dcterms:created xsi:type="dcterms:W3CDTF">2026-09-22T03:33:57Z</dcterms:created>
  <dcterms:modified xsi:type="dcterms:W3CDTF">2026-09-22T03:33:57Z</dcterms:modified>
</cp:coreProperties>
</file>