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della rosa esce nel 1980 e porta Umberto Eco, già affermato semiologo, alla fama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Jorge da Burgos è un monaco anziano e cieco che per anni ha lavorato per impedire l'accesso al libro perduto di Aristotele sulla commedia, custodito nella biblioteca dell'abbazia.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 ottiene la laurea nel 1954 discutendo una tesi dedicata a Tommaso d'Aquino, nella tradizione filosofica della scuola di Luigi Pareyson. Diventa professore di semiotica a Bologna dal 1975.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Guglielmo da Baskerville, frate francescano, arriva all'abbazia inviato dall'imperatore a mediare una disputa teologica, insieme al giovane Adso da Melk.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Salvatore è descritto come un monaco dall'aspetto deforme e animalesco, che parla un pastiche di più lingue europee.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è quello di Aristotele sulla commedia: Jorge lo considera pericoloso e ne ostacola l'accesso da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1981 il romanzo vince il Premio Strega. La Fondazione Umberto Eco parla di oltre 40 lingue e oltre 60 paesi di diffusione.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Jorge da Burgos. Seconda domanda: in che anno è ambientato il romanzo? Risposta: nel 1327.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Ripassa trama, personaggi e temi con quiz e flashcard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della rosa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di Umberto Eco tra teologia, semiotica e indagine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MONACO CIECO, UN LIBRO NASCOSTO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65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Jorge da Burgos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difende da anni l'accesso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DALL'AUTORE ALLA BIBLIOTECA LABIRINTO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Umberto Eco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Un'abbazia nel 1327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figure dell'abbazia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 romanzo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AD ALESSANDRIA NEL 1932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Umberto Eco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1932-2016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con una tesi su Tommaso d'Aquino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Opera aperta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semiotica a Bologna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UN'INDAGINE NEL 1327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Guglielmo e Adso raggiungono l'abbazia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disputa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disputa teologica da mediare per conto dell'imperatore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biblioteca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cuore del mistero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GUGLIELMO, ADSO, SALVATORE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Guglielmo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Frate francescano, mediatore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Inviato dall'imperatore a comporre una disputa teologica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Adso da Melk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 narratore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 da anziano le esperienze vissute da giovane novizio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 dall'aspetto animalesco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 un miscuglio di più lingue europee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DI ARISTOTELE, NASCOSTO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Jorge da Burgos difende da anni l'accesso al libro perduto di Aristotele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perduto di Aristotele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questo monaco anziano e cieco ha lavorato per anni a tenere nascosto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40 LINGUE, OLTRE 60 PAESI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Strega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più importante premio letterario italiano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stato tradotto il romanzo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stato pubblicato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il monaco che custodisce il libro proibito?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Guglielmo da Baskerville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Jorge da Burgos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Adso da Melk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recaplica.com/it/letteratura/il-nome-della-rosa/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Fondazione Umberto Eco · Il Post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nome della rosa di Umberto Eco: trama, personaggi e riassunto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