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percorso tra dettagli di partenza, paure antiche e un twist finale, per chi deve ancora scrivere la prima pagina di un racconto horror.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spesso da un piccolo oggetto o rumore quotidiano che a un certo punto inizia a comportarsi in modo sbagliato, prima che compaia un vero mostro.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Esempi tratti dalla raccolta di Reedsy: dettagli piccoli e riconoscibili, presi dalla vita di tutti i giorni.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Esempio da Reedsy: un dettaglio noto al lettore viene smentito da una battuta di un personaggio secondario, e da lì nasce il dubbio.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rassegna su PMC, l'horror fa riferimento tra gli altri a questi elementi ricorrenti: l'ignoto, il soprannaturale, la mutilazione, il buio, la morte, l'invasione dello spazio personale.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Psychology Today lega l'efficacia dell'horror a minacce legate alla sopravvivenza della specie; lo zombie ne è l'esempio citato.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jump scare è un suono forte dopo un lungo silenzio. Il sussulto che ne segue è più forte quando chi ascolta teme già qualcosa.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 prima: la stessa creatura fa paura perché mette insieme il rischio di essere aggrediti e quello di contrarre una malattia. Seconda domanda: quali due paure combina la vostra idea horror preferita?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mazzo si chiude qui; l'articolo completo ha anche la mappa concettuale e i falsi miti sulla scrittura horror.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Idee per un racconto horror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Spunti e paure da cui iniziare a scrivere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QUALCOSA SUONA IN UNA STANZA VUOTA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20721" y="2106016"/>
            <a:ext cx="392110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parte davvero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buon racconto horror?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DALLE IDEE DI PARTENZA AL TWIST FINALE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Situazioni di partenza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Paure che tornano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Suono e silenzio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twist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DETTAGLI QUOTIDIANI DIVENTATI SPUNTI HORROR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L'arpa nella stanza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suono prima di entrare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sente suonare in un hotel ricavato da una vecchia casa vittoriana, prima che la porta si apra.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voce dopo il silenzio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apparecchio spento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L'assistente vocale del telefono risponde a una domanda dopo che il telefono è stato spento.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foto che non ricordi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Un'immagine di te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Mostra il protagonista mentre dorme, anche se non ricorda di averla scattata.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PERSONAGGIO NEGA UN FATTO NOTO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Quello che il lettore sa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Figlio unico, vive solo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CASA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Nessun'altra presenza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Quello che dice un personaggio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L'AFFERMAZIONE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contraddice apertamente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L'EFFETTO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Dubbio sull'identità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contraddizione apre un dubbio sulla realtà percepita.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MINACCE ESTERNE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Soprannaturale</a:t>
            </a:r>
            <a:endParaRPr lang="en-US" sz="23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Ignoto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Minacce fuori dal controllo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CORPO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Mutilazione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Morte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morte resa visibile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SPAZIO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Buio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7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Invasione</a:t>
            </a:r>
            <a:endParaRPr lang="en-US" sz="37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minaccia che entra nello spazio personale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PREDAZIONE E CONTAGIO INSIEME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zombie le unisce in una sola figura.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predazione e il contagio,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paure primarie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si fondono in una sola creatura, secondo l'autore citato.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SILENZIO AL SUSSULTO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62763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PMC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rassegna lo descrive così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Silenzio prolungato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tensione si accumula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Suono forte improvviso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jump scare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Riflesso di sorpresa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intensifica se il pericolo è atteso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lo zombie è un esempio di minaccia efficace, secondo l'articolo citato?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unisce il timore della predazione e quello del contagio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è un'invenzione recente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agisce sempre in gruppo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UN DETTAGLIO ALLA PRIMA PAGINA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completo, con quiz e flashcard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recaplica.com/it/letteratura/idee-per-racconti-horror/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Reedsy · PMC · Psychology Today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Idee per una storia horror: situazioni, luoghi e paure da cui partire — Recap</dc:title>
  <dc:subject>PptxGenJS Presentation</dc:subject>
  <dc:creator>Recaplica</dc:creator>
  <cp:lastModifiedBy>Recaplica</cp:lastModifiedBy>
  <cp:revision>1</cp:revision>
  <dcterms:created xsi:type="dcterms:W3CDTF">2026-10-11T04:25:21Z</dcterms:created>
  <dcterms:modified xsi:type="dcterms:W3CDTF">2026-10-11T04:25:21Z</dcterms:modified>
</cp:coreProperties>
</file>