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scrive I Sepolcri tra l'estate e l'autunno del 1806; il carme esce a Brescia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discussione nasce nel salotto di Isabella Teotochi Albrizzi, intorno all'editto di Saint-Cloud del 1804, esteso al Regno d'Italia nel 1806: la legge impone cimiteri fuori dalle mura e lapidi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nasce nel salotto di Isabella Teotochi Albrizzi, discutendo l'editto di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parti del carme accompagnano il lettore dalla polemica sulle sepolture fino al ruolo della poesia contro l'oblio.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tombe diventano il filo che lega i vivi ai morti, i secoli passati a quelli futuri.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Santa Croce riposa anche Vittorio Alfieri, il quarto nome che Foscolo cita nel carme accanto a questi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Wikipedia italiana lo definisce l'opera più compatta e conclusa di Foscolo; Treccani lo chiama il vertice più alto di tutta la sua opera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l'editto di Saint-Cloud, esteso al Regno d'Italia nel 1806. Seconda domanda per la classe: a chi è dedicato il carme?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parallelo con Omero e il confronto con le altre opere di Foscolo.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carme di Ugo Foscolo tra memoria e civiltà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6325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poeta scrive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una legge sulle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POLEMICA AL CARME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l'estate e l'autunno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a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i tipi di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 sciolti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alla 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affettivo delle tombe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fondamenti della civiltà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 tra vivi e morti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della poesia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Santa Croce a Omero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resta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non sopravvive alla morte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patria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senso alla vita nonostante tutto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Sepolcri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tombe custodiscono il legame civile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TOMBE DI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tomba apre la terna citata nel carme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delle tombe illustri di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tomba chiude il terzetto ricordato da Foscolo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Nessun'altra opera di Foscolo arriva così in alto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la definisce la sua opera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compatta e conclusa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editto napoleonico è alla base del carme?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Milano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recaplica.com/it/letteratura/i-sepolcri/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Sepolcri di Ugo Foscolo: struttura e temi del capolavoro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