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scrive I Sepolcri tra l'estate e l'autunno del 1806; il carme esce a Brescia nel 1807.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discussione nasce nel salotto di Isabella Teotochi Albrizzi, intorno all'editto di Saint-Cloud del 1804, esteso al Regno d'Italia nel 1806: la legge impone cimiteri fuori dalle mura e lapidi uniformi.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nasce nel salotto di Isabella Teotochi Albrizzi, discutendo l'editto di Saint-Cloud.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quattro parti del carme accompagnano il lettore dalla polemica sulle sepolture fino al ruolo della poesia contro l'oblio.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tombe diventano il filo che lega i vivi ai morti, i secoli passati a quelli futuri.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Santa Croce riposa anche Vittorio Alfieri, il quarto nome che Foscolo cita nel carme accanto a questi tre.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Wikipedia italiana lo definisce l'opera più compatta e conclusa di Foscolo; Treccani lo chiama il vertice più alto di tutta la sua opera poetica.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l'editto di Saint-Cloud, esteso al Regno d'Italia nel 1806. Seconda domanda per la classe: a chi è dedicato il carme?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parallelo con Omero e il confronto con le altre opere di Foscolo.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carme di Ugo Foscolo tra memoria e civiltà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6325" y="2474824"/>
            <a:ext cx="271912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poeta scrive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una legge sulle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tombe?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QUATTRO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genesi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una legge a un carme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POLEMICA AL CARME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tra l'estate e l'autunno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1807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pubblicazione a Brescia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i tipi di Niccolò Bettoni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295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endecasillabi sciolti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senza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legge il carme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 DEL CARME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 alla 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affettivo delle tombe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fondamenti della civiltà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 tra vivi e morti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della poesia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Santa Croce a Omero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resta dopo la morte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Materialismo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Nulla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resta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non sopravvive alla morte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REAZIONE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Illusioni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 patria</a:t>
            </a:r>
            <a:endParaRPr lang="en-US" sz="3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danno senso alla vita nonostante tutto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Memoria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Sepolcri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tombe custodiscono il legame civile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Santa Croce e Omero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TOMBE DI SANTA CROCE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Machiavelli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sua tomba apre la terna citata nel carme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delle tombe illustri di Santa Croce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Galileo Galilei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sepolto a Santa Croce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tomba chiude il terzetto ricordato da Foscolo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GIUDIZIO CRITICO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Nessun'altra opera di Foscolo arriva così in alto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la definisce la sua opera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compatta e conclusa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editto napoleonico è alla base del carme?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Saint-Cloud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Fontainebleau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Editto di Milano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tutto il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recaplica.com/it/letteratura/i-sepolcri/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Treccani · Studenti.it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Sepolcri di Ugo Foscolo: struttura e temi del capolavoro — Recap</dc:title>
  <dc:subject>PptxGenJS Presentation</dc:subject>
  <dc:creator>Recaplica</dc:creator>
  <cp:lastModifiedBy>Recaplica</cp:lastModifiedBy>
  <cp:revision>1</cp:revision>
  <dcterms:created xsi:type="dcterms:W3CDTF">2026-09-20T19:29:23Z</dcterms:created>
  <dcterms:modified xsi:type="dcterms:W3CDTF">2026-09-20T19:29:23Z</dcterms:modified>
</cp:coreProperties>
</file>