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Indifferenti è il romanzo con cui Alberto Moravia debutta nel 1929, scritto tra i 18 e i 21 anni tra Bressanone e Roma.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domanda che attraversa il romanzo: Carla e Michele Ardengo restano indifferenti davanti a tutto quello che accade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dalla trama, poi i personaggi, la storia editoriale e infine le reazioni della critica e del regime fascista.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Moravia iniziò a scrivere a Bressanone, dove era in convalescenza per la malattia di Pott, e finì tre anni dopo tra Bressanone e Roma.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Leo Merumeci è l'amante di Mariagrazia; Lisa è invaghita di Michele. Sono le due figure che completano il quadro.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scena che apre il romanzo nel giorno del ventiquattresimo compleanno di Carla, e mostra il tema dell'indifferenza in azione: nessuno dei presenti ne trae un giudizio morale.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la fine della stampa e la recensione che ne decise il successo passarono quasi tre mesi.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31 ottobre 1929, alla Casa del Fascio di Milano, Arnaldo Mussolini pronuncia il suo giudizio sul romanzo.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un malore di Carla blocca il piano, prima che accada altro. Seconda domanda per la classe: quale recensione del 1929 decise le sorti del romanzo?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romanzo resta un punto di riferimento della narrativa italiana del Novecento, per il tema dell'indifferenza e per la storia della sua pubblicazione.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Indifferenti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d'esordio di Alberto Moravia, 1929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CARLA E MICHELE, LA STESSA INDIFFERENZA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32355" y="2474824"/>
            <a:ext cx="452963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quando due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fratelli non provano più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nulla?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TRAMA ALLE REAZIONI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famiglia Ardengo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pubblicazione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reazioni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1929, IL LIBRO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stampa finisce il 2 maggio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lire, il costo della stampa a proprie spese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presso la casa editrice Alpes di Milano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scrittura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Bressanone e Roma, a partire dai 18 anni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ARDENGO, LA FAMIGLIA DEL ROMANZO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Carla Ardengo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compie ventiquattro anni nel romanzo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subisce il tentativo di Leo senza reagire con un giudizio proprio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Michele Ardengo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fratello di Carla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descritto come un debole, incapace di provare sentimenti autentici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Mariagrazia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madre vedova di Carla e Michele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vive una vita abitudinaria legata ai cliché della borghesia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COMPLEANNO DI CARLA, 24 ANNI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Leo tenta di ubriacare Carla per approfittarne, e fallisce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malore ferma tutto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prima che accada altro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STAMPA AL SUCCESSO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maggio 1929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finisce la stampa del libro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 giugno 1929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recensione, su Augustea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luglio 1929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Corriere della Sera, la recensione che decide il successo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 CONTRO REGIME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critica letteraria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CORRIERE DELLA SERA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Borgese decide il successo del romanzo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AUGUSTEA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recensione, quasi due mesi dopo la stampa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regime fascista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STAMPA FASCISTA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accuse di morbosità e disfattismo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ARNALDO MUSSOLINI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definisce negatore di ogni valore umano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stesso romanzo divide subito critica e potere.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tentativo di Leo con Carla, nel giorno del suo compleanno, riesce o fallisce?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Riesce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Fallisce, perché Carla si sente male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viene mai tentato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MORAVIA DEBUTTA NEL 1929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recaplica.com/it/letteratura/gli-indifferenti-moravia/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Dizionario Biografico degli Italiani,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Gli Indifferenti di Alberto Moravia: trama, personaggi e temi — Recap</dc:title>
  <dc:subject>PptxGenJS Presentation</dc:subject>
  <dc:creator>Recaplica</dc:creator>
  <cp:lastModifiedBy>Recaplica</cp:lastModifiedBy>
  <cp:revision>1</cp:revision>
  <dcterms:created xsi:type="dcterms:W3CDTF">2026-10-11T04:25:21Z</dcterms:created>
  <dcterms:modified xsi:type="dcterms:W3CDTF">2026-10-11T04:25:21Z</dcterms:modified>
</cp:coreProperties>
</file>