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Poeta e sacerdote milanese, 1729-1799, autore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usa lo stile sublime del poema epico per raccontare i gesti vuoti della nobiltà: è la sua arma satirica.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un negoziante di seta, studia dai Barnabiti, entra nell'Accademia dei Trasformati nel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due parti nascono dalla suddivisione di una terza parte prevista e vengono pubblicate postume nel 1801, dopo la morte di Parini.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giovin signore incarna i vizi della nobiltà milanese: i suoi atti quotidiani, dal risveglio al sonno, sono dipinti come le gesta di un poema epico.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Odi occupano quasi quarant'anni di lavoro; il Dialogo sopra la nobiltà è la sua polemica antinobiliare più diretta, in prosa.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dei Trasformati porta Parini a frequentare i Verri e Beccaria, protagonisti delle riforme della Milano di Maria Teresa.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esalta la figura di Parini nell'Ortis in chiave prerisorgimentale; Manzoni, nel Carme in morte di Carlo Imbonati, lo indica come modello di un impegno poetico disinteressato e di una letteratura con intenti utili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Riepilogo delle date essenziali della biografia e della struttura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Mattino (1763) e Mezzogiorno (1765). Vespro e Notte restano incompiute e circolano postume. Seconda domanda: perché lo stile sublime applicato a gesti quotidiani produce ironia?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Approfondimento, mappa concettuale,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che mise il giovin signore sotto la lente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70353" y="2843632"/>
            <a:ext cx="3587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smonta un privilegio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poema epico?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e il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lombardo ed 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Bosisio alle aule milanesi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Ordinato sacerdote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eloquenza a Milano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Milano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giornata sotto la lente epica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Vespro e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incompiute, postume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SCARTO IRONICO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risveglio raccontato come un'impresa eroica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applica al giovin signore lo stile sublime di un poema epico, e da questo scarto nasce l'ironia.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altre opere di Parini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Vita rustica alla Musa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diretto ai privilegi di nascita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che lo rende noto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ed eredità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Verri, Beccaria e chi viene dopo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MILANESE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tesi negli anni del Caffè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nell'Accademia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Riforme giuridiche ed economiche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Frequentato insieme al fratello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Riformatore giuridico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dello stesso ambiente milanese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EREDI, DUE LETTURE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Foscolo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NELL'ORTIS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 prerisorgimentale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Manzoni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CARME PER IMBONATI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di impegno civile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autori diversi trovano in Parini un riferimento comune.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Bosisio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Milano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compone Il Giorno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parti de Il Giorno pubblica Parini mentre è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Mattino e Mezzogiorno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Tutte e quattro le parti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recaplica.com/it/letteratura/giuseppe-parini-il-giorno/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vita, Il Giorno e le altre opere in riassunto — Recap</dc:title>
  <dc:subject>PptxGenJS Presentation</dc:subject>
  <dc:creator>Recaplica</dc:creator>
  <cp:lastModifiedBy>Recaplica</cp:lastModifiedBy>
  <cp:revision>1</cp:revision>
  <dcterms:created xsi:type="dcterms:W3CDTF">2026-09-25T13:03:59Z</dcterms:created>
  <dcterms:modified xsi:type="dcterms:W3CDTF">2026-09-25T13:03:59Z</dcterms:modified>
</cp:coreProperties>
</file>