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Verga, nato a Catania nel 1840 e morto nella stessa città nel 1922, è la figura di riferimento del Verismo, il movimento che racconta la Sicilia rurale con un metodo che fa sparire la voce dell'autore dal racconto.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di partenza dell'impersonalità, la tecnica che Verga teorizza nella lettera-premessa a L'amante di Gramigna, la storia sembra raccontarsi da sola, attraverso lo sguardo dei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gli studi di legge a Catania, Verga vive a Firenze dal 1865 al 1870 e poi a Milano fino al 1885, dove stringe amicizia con Luigi Capuana; torna infine in Sicilia, dove muore nella casa natale di via Sant'Anna.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Verga e Capuana presero L'Assommoir di Zola a modello nel 1877, ma rifiutarono le pretese scientifiche del Naturalismo e si concentrarono sul mondo contadino e provinciale invece che sugli ambienti operai urbani.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Vita dei campi contiene Rosso Malpelo, Cavalleria rusticana e La lupa; I Malavoglia e Mastro-don Gesualdo sono gli unici due romanzi completati del Ciclo dei Vinti.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Annunciato il 21 aprile 1878 come La marea, poi ribattezzato Ciclo dei vinti, il progetto prevedeva cinque romanzi; Verga ne completò solo due, I Malavoglia e Mastro-don Gesualdo.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legame con Zola è reale, L'Assommoir fu preso a modello nel 1877, ma il Verismo costruisce un progetto proprio, distinto dal Naturalismo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1840, a Catania. Seconda domanda per la classe, in che anno muore Verga, e per quale causa? (1922, trombosi cerebrale.)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rapporto con Manzoni, Pirandello e la questione meridionale della Sicilia post-unitaria.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 e il Verismo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Sicilia raccontata senza commenti dell'autore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341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L'autore sparisce, 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racconta la storia?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due mondi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Verismo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Tecniche e opere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incompiuto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PROFILO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1840-1922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Catania, figlio di un proprietario terriero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Incontra Capuana a Milano, modello Zola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senatore del Regno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Catania, trombosi cerebrale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Naturalismo (Zola)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Scienza e utilità sociale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Fabbriche e quartieri operai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Verismo (Verga, Capuana)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pretese scientifiche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 contadino, Sicilia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 di partenza, progetto diverso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MATURO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dei campi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successo di critica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CAPOLAVORO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Malavoglia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Accoglienza fredda, poi il capolavoro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CONFERMA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Gesualdo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Ottima accoglienza dalla critica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DEI VINTI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Annuncio, La marea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1881-1889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romanzi completati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Duchessa di Leyra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poche pagine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Zola nacque un progetto tutto siciliano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Verga e Capuana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lasciano da parte l'ambizione scientifica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Zola, danno peso alla forma della scrittura e spostano lo sguardo dai quartieri operai alle campagne siciliane.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nasce Giovanni Verga?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1878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recaplica.com/it/letteratura/giovanni-verga-verismo/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 (EN)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Giovanni Verga e il Verismo: vita, opere e caratteristiche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