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Pascoli, 1855-1912, è uno dei maggiori poeti italiani tra Otto e Novecento. Oggi vediamo l'infanzia spezzata dall'omicidio del padre, gli studi e la cattedra che fu di Carducci, la poetica del fanciullino, le opere principali e uno stile costruito sui suoni.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10 agosto 1867 il padre Ruggero fu ucciso a fucilate sulla via Emilia, mentre tornava in calesse dalla stazione di Cesena, e il delitto restò senza colpevoli accertati. Il 10 agosto 1890, esatto anniversario, il titolo Myricae comparve per la prima volta sulla rivista Vita nuova. La stessa data dà il titolo a X Agosto, la poesia che lega il ricordo del padre alla morte di una rondine.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Pascoli nasce il 31 dicembre 1855 a San Mauro di Romagna, in provincia di Forlì, quarto di dieci figli di Ruggero Pascoli e Caterina Alloccatelli Vincenzi. Il padre amministra la tenuta la Torre per conto dei principi Torlonia. Dal maggio 1885 il poeta vive nella villa di Castelvecchio di Barga con la sorella Mariù, e lì è sepolto. Muore a Bologna il 6 aprile 1912, per cirrosi epatica, pochi anni dopo aver ottenuto la cattedra del suo maestro.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Dopo il padre, ucciso nel 1867, la famiglia perde la sorella Margherita di tifo nel novembre 1868, la madre Caterina un mese dopo, il fratello Luigi di meningite nel 1871 e il fratello Giacomo, ricordato come il piccolo padre, di tifo nel 1876. Il mandante dell'omicidio sarebbe stato un signorotto della zona che ambiva al posto di amministratore, ma la famiglia non ottiene mai giustizia.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1897, sulla rivista fiorentina Il Marzocco, Pascoli pubblica gli scritti che diventeranno il saggio Il fanciullino. La formula con cui riassume la sua idea è diretta, la poesia consiste nella visione d'un particolare inavvertito, fuori e dentro di noi. Il fanciullino non è un personaggio delle poesie né un libro per l'infanzia, ma la parte di noi capace di stupirsi delle cose che l'abitudine ci fa dare per scontate.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titolo Myricae compare il 10 agosto 1890 sulla rivista Vita nuova; la raccolta esce come volume nel 1891 con 22 poesie e cresce fino alla quinta edizione, del 1900. Accanto a queste tre opere ci sono i Poemetti del 1897, che diventano Primi poemetti nel 1904, i Poemi conviviali del 1904, le Odi e inni del 1906 e i Nuovi poemetti del 1909.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linguaggio di Pascoli è spesso definito fonosimbolico, onomatopee, allitterazioni e ripetizioni che imitano il suono di ciò che descrivono, in una sintassi che preferisce l'accostamento per analogia al filo logico del discorso. In Il Lampo il cielo e la terra si mostrano quali erano, con la terra ansante, livida, in sussulto, e il lampo è come un occhio che si apre e si chiude nella notte nera. La stessa tecnica sostiene X Agosto, dove la morte del padre si specchia in quella di una rondine.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 manuali scolastici Pascoli e D'Annunzio sono le due risposte italiane al Decadentismo, il fanciullino che si rifugia nel nido e nell'infanzia contro il superuomo che esalta l'individuo. Non è però una rivalità, D'Annunzio ammirò Myricae fin dalla sua uscita e la recensì sul Mattino di Napoli tra il 30 e il 31 dicembre 1892. Lo stesso Pascoli, ne Il fanciullino, marca la distanza, per la poesia la giovinezza non basta, ci vuole la fanciullezza.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Pascoli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Una vita segnata dai lutti, una poesia fatta di cose piccole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DATA CHE TORNA</a:t>
            </a:r>
            <a:endParaRPr lang="en-US" sz="1300" dirty="0"/>
          </a:p>
        </p:txBody>
      </p:sp>
      <p:sp>
        <p:nvSpPr>
          <p:cNvPr id="3" name="Shape 1"/>
          <p:cNvSpPr/>
          <p:nvPr/>
        </p:nvSpPr>
        <p:spPr>
          <a:xfrm>
            <a:off x="3689096" y="2106016"/>
            <a:ext cx="265206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lega il 10 agosto alla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poesia di Pascoli?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nido distrutto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Carcere e cattedra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fanciullino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opere e lo stile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Pascoli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1855 – 1912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San Mauro di Romagna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padre Ruggero è ucciso a fucilate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Succede a Carducci, il suo maestro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Bologna, per cirrosi epatica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CONTO DI UN'INFANZIA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quelli di Giovanni quando il padre viene ucciso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lutti</a:t>
            </a:r>
            <a:pPr indent="0" marL="0">
              <a:lnSpc>
                <a:spcPct val="120000"/>
              </a:lnSpc>
              <a:buNone/>
            </a:pPr>
            <a:r>
              <a:rPr lang="en-US" sz="1500" dirty="0">
                <a:solidFill>
                  <a:schemeClr val="tx2"/>
                </a:solidFill>
                <a:latin typeface="+mn-lt" pitchFamily="34" charset="0"/>
                <a:ea typeface="+mn-lt" pitchFamily="34" charset="-122"/>
                <a:cs typeface="+mn-lt" pitchFamily="34" charset="-120"/>
              </a:rPr>
              <a:t>: tra il 1867 e il 1876, in meno di dieci anni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colpevoli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delitto resta senza responsabili accertati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fanciullino non è un personaggio.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il titolo di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saggio</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poetica del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1897</a:t>
            </a:r>
            <a:pPr indent="0" marL="0">
              <a:lnSpc>
                <a:spcPct val="125000"/>
              </a:lnSpc>
              <a:buNone/>
            </a:pPr>
            <a:r>
              <a:rPr lang="en-US" sz="1750" dirty="0">
                <a:solidFill>
                  <a:srgbClr val="D8D6CF"/>
                </a:solidFill>
                <a:latin typeface="+mn-lt" pitchFamily="34" charset="0"/>
                <a:ea typeface="+mn-lt" pitchFamily="34" charset="-122"/>
                <a:cs typeface="+mn-lt" pitchFamily="34" charset="-120"/>
              </a:rPr>
              <a:t>, dove Pascoli spiega la sua idea di poesia, cioè la parte di noi che guarda le cose comuni con occhi nuovi.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LIBRI PER CAPIRE PASCOLI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Myricae</a:t>
            </a:r>
            <a:pPr indent="0" marL="0">
              <a:lnSpc>
                <a:spcPct val="120000"/>
              </a:lnSpc>
              <a:buNone/>
            </a:pPr>
            <a:r>
              <a:rPr lang="en-US" sz="1500" dirty="0">
                <a:solidFill>
                  <a:schemeClr val="tx2"/>
                </a:solidFill>
                <a:latin typeface="+mn-lt" pitchFamily="34" charset="0"/>
                <a:ea typeface="+mn-lt" pitchFamily="34" charset="-122"/>
                <a:cs typeface="+mn-lt" pitchFamily="34" charset="-120"/>
              </a:rPr>
              <a:t>: 22 poesie, cresciute fino all'edizione del 1900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fanciullino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saggio nato dagli articoli su Il Marzocco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Canti di Castelvecchio</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luogo dove viveva con la sorella Mariù</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LO STILE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Pascoli non descrive il temporale, lo fa sentire.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Il Tuono il rumore si accumula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tre verbi</a:t>
            </a:r>
            <a:pPr indent="0" marL="0">
              <a:lnSpc>
                <a:spcPct val="125000"/>
              </a:lnSpc>
              <a:buNone/>
            </a:pPr>
            <a:r>
              <a:rPr lang="en-US" sz="1750" dirty="0">
                <a:solidFill>
                  <a:srgbClr val="D8D6CF"/>
                </a:solidFill>
                <a:latin typeface="+mn-lt" pitchFamily="34" charset="0"/>
                <a:ea typeface="+mn-lt" pitchFamily="34" charset="-122"/>
                <a:cs typeface="+mn-lt" pitchFamily="34" charset="-120"/>
              </a:rPr>
              <a:t>, «rimbombò, rimbalzò, rotolò cupo», prima di sciogliersi in un'immagine domestica, il moto di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culla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RISPOSTE AL DECADENTISMO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Pascoli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IDEA DI POESIA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fanciullino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AMBIENTAZIONE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nido, la campagna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D'Annunzio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IDEA DI POESIA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superuomo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AMBIENTAZIONE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città, il mito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Poetiche lontane, eppure D'Annunzio recensì Myricae con entusiasmo.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recaplica.com/it/letteratura/giovanni-pascoli/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Dizionario Biografico · Enciclopedia · Enciclopedia dei ragazzi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Pascoli: biografia, poetica e opere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