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Giacomo Leopardi è stato un poeta, filosofo e filologo italiano, nato a Recanati nel 1798 e morto a Napoli nel 1837. Oggi vediamo la sua formazione da autodidatta, il pensiero filosofico che sviluppa in due fasi, i legami che segnano la sua vita e l'eredità che arriva fino a noi nei suoi manoscritti.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Leopardi la natura non si propone la felicità degli individui, ma tende soltanto alla propria conservazione, per cui nascite e morti sono ugualmente necessarie. L'unica molla della vita umana è la ricerca della propria felicità, l'amor sui, sistematicamente frustrata da questa indifferenza. Da qui il termine "matrigna", che nel vocabolario indica una figura ostile o crudele, usato in un verso dello stesso Leopardi.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Primogenito del conte Monaldo Leopardi e della marchesa Adelaide Antici, cresce con precettori ecclesiastici e da un certo punto studia da solo nella biblioteca paterna, imparando greco ed ebraico. Nel 1819 una grave crisi visiva gli impedisce di leggere, e da quella sofferenza nasce quella che lui stesso chiama "conversione filosofica". Vive poi a Roma, Milano, Bologna, Firenze e Pisa, prima di stabilirsi a Napoli nel 1833, dove muore nel 1837 accanto all'amico Antonio Ranieri.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Zibaldone di pensieri è il diario filosofico privato di Leopardi, 4.526 pagine autografe numerate a mano da lui stesso. I Pensieri sono invece 111 aforismi, la sua ultima raccolta in prosa. Entrambi i testi, insieme a tutto il corpus autografo, dai Canti alle lettere, sono stati digitalizzati nel 2023 dalla Biblioteca Nazionale di Napoli, con oltre 15.000 riproduzioni online.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Nelle prime canzoni civili, come All'Italia, Leopardi legge l'infelicità come effetto di situazioni storiche, il prevalere della ragione sulla fantasia con l'avanzare della civiltà. Dal 1823 al 1828 porta il suo pensiero alle ultime conseguenze, quello che gli studiosi chiamano il pessimismo cosmico, la convinzione che l'infelicità sia una legge di natura a cui nessun essere, in nessun tempo, può sottrarsi.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Leopardi la vita non è che un più o meno lento morire, e dunque non è che un'inutile miseria, perché la natura non si propone la felicità dei singoli individui, ma soltanto la propria conservazione. È la teoria del piacere ridotta all'osso, l'amor sui, l'unica molla della vita, che si scontra con l'indifferenza della natura.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Pietro Giordani è il corrispondente più fitto dei primi anni, dal 1817 al 1821, definito da Leopardi il "perfetto scrittore d'Italia". Antonio Ranieri, conosciuto nel 1828 tramite A. Poerio, diventa il compagno inseparabile degli ultimi anni, presente fino alla morte, e ne scriverà un memoriale nel 1880. Fanny Targioni Tozzetti, contessa fiorentina di cui si invaghisce dal 1831, senza essere ricambiato, ispira il ciclo di Aspasia.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 ragazzo Leopardi studiò da solo nella biblioteca del padre, imparando greco ed ebraico, e tradusse Orazio, Virgilio, Omero ed Epitteto, oltre a lavorare a un progetto, mai completato, sulle opere di Platone. Il suo diario filosofico, lo Zibaldone di pensieri, conta 4.526 pagine autografe. La salute fragile e la curvatura della schiena sono reali, ma la causa esatta resta un'ipotesi medica avanzata quasi due secoli dopo, non una diagnosi certa, e la sua opera va ben oltre quell'immagine.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Giacomo Leopardi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Uno studio matto, due pessimismi e una natura indifferente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NODO DI TUTTO IL SUO PENSIERO</a:t>
            </a:r>
            <a:endParaRPr lang="en-US" sz="1300" dirty="0"/>
          </a:p>
        </p:txBody>
      </p:sp>
      <p:sp>
        <p:nvSpPr>
          <p:cNvPr id="3" name="Shape 1"/>
          <p:cNvSpPr/>
          <p:nvPr/>
        </p:nvSpPr>
        <p:spPr>
          <a:xfrm>
            <a:off x="3606394" y="2474824"/>
            <a:ext cx="257942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Leopardi chiama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natura una matrigna e non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madre?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biblioteca del padre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pessimismi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natura matrigna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Opere ed eredità</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VITA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Giacomo Leopardi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1798 – 1837</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1798</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Recanati, il 29 giugno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1819</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crisi, la conversione filosofica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1828</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Conosce Antonio Ranieri, amico fino alla fine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1837</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Napoli, il 14 giugno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OPERE, IN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4.526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pagine dello Zibaldone</a:t>
            </a:r>
            <a:pPr indent="0" marL="0">
              <a:lnSpc>
                <a:spcPct val="120000"/>
              </a:lnSpc>
              <a:buNone/>
            </a:pPr>
            <a:r>
              <a:rPr lang="en-US" sz="1500" dirty="0">
                <a:solidFill>
                  <a:schemeClr val="tx2"/>
                </a:solidFill>
                <a:latin typeface="+mn-lt" pitchFamily="34" charset="0"/>
                <a:ea typeface="+mn-lt" pitchFamily="34" charset="-122"/>
                <a:cs typeface="+mn-lt" pitchFamily="34" charset="-120"/>
              </a:rPr>
              <a:t>: diario filosofico, scritto tra il 1817 e il 1832</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aforismi dei Pensieri</a:t>
            </a:r>
            <a:pPr indent="0" marL="0">
              <a:lnSpc>
                <a:spcPct val="120000"/>
              </a:lnSpc>
              <a:buNone/>
            </a:pPr>
            <a:r>
              <a:rPr lang="en-US" sz="1500" dirty="0">
                <a:solidFill>
                  <a:schemeClr val="tx2"/>
                </a:solidFill>
                <a:latin typeface="+mn-lt" pitchFamily="34" charset="0"/>
                <a:ea typeface="+mn-lt" pitchFamily="34" charset="-122"/>
                <a:cs typeface="+mn-lt" pitchFamily="34" charset="-120"/>
              </a:rPr>
              <a:t>: l'ultima raccolta in prosa di Leopardi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riproduzioni digitali</a:t>
            </a:r>
            <a:pPr indent="0" marL="0">
              <a:lnSpc>
                <a:spcPct val="120000"/>
              </a:lnSpc>
              <a:buNone/>
            </a:pPr>
            <a:r>
              <a:rPr lang="en-US" sz="1500" dirty="0">
                <a:solidFill>
                  <a:schemeClr val="tx2"/>
                </a:solidFill>
                <a:latin typeface="+mn-lt" pitchFamily="34" charset="0"/>
                <a:ea typeface="+mn-lt" pitchFamily="34" charset="-122"/>
                <a:cs typeface="+mn-lt" pitchFamily="34" charset="-120"/>
              </a:rPr>
              <a:t>: dai Canti allo Zibaldone, a Napoli dal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FASI DEL PENSIERO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Pessimismo storico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CAUSA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Storia e società</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PERIODO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 prime canzoni civili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Pessimismo cosmico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CAUSA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Una legge di natura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PERIODO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Dal 1823 al 1828</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L'infelicità non è più un caso, è la regola.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TEORIA DEL PIACERE: L'AMOR SUI</a:t>
            </a:r>
            <a:endParaRPr lang="en-US" sz="1300" dirty="0"/>
          </a:p>
        </p:txBody>
      </p:sp>
      <p:sp>
        <p:nvSpPr>
          <p:cNvPr id="3" name="Shape 1"/>
          <p:cNvSpPr/>
          <p:nvPr/>
        </p:nvSpPr>
        <p:spPr>
          <a:xfrm>
            <a:off x="2626258" y="1737208"/>
            <a:ext cx="121371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Quanto vale una vita,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natura che non se 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accorge?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PERSONE, TRE LEGAMI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Pietro Giordani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Amico e corrispondente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"perfetto scrittore d'Italia", per Leopardi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Antonio Ranieri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Compagno degli ultimi anni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Conosciuto nel 1828, resta fino alla morte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Fanny Targioni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Musa del ciclo di Aspasia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amore non corrisposto, dal 1831</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Leopardi non fu solo il poeta triste e gobbo.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Fu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autodidatta di greco ed ebraico</a:t>
            </a:r>
            <a:pPr indent="0" marL="0">
              <a:lnSpc>
                <a:spcPct val="125000"/>
              </a:lnSpc>
              <a:buNone/>
            </a:pPr>
            <a:r>
              <a:rPr lang="en-US" sz="1750" dirty="0">
                <a:solidFill>
                  <a:srgbClr val="D8D6CF"/>
                </a:solidFill>
                <a:latin typeface="+mn-lt" pitchFamily="34" charset="0"/>
                <a:ea typeface="+mn-lt" pitchFamily="34" charset="-122"/>
                <a:cs typeface="+mn-lt" pitchFamily="34" charset="-120"/>
              </a:rPr>
              <a:t>, filologo e traduttore, autore di un diario filosofico di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4.526 pagine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recaplica.com/it/letteratura/giacomo-leopardi/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Casa Leopardi · Centro Studi Leopardiani · Biblioteca Nazionale di Napoli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Giacomo Leopardi: vita, opere e il pessimismo cosmico — Recap</dc:title>
  <dc:subject>PptxGenJS Presentation</dc:subject>
  <dc:creator>Recaplica</dc:creator>
  <cp:lastModifiedBy>Recaplica</cp:lastModifiedBy>
  <cp:revision>1</cp:revision>
  <dcterms:created xsi:type="dcterms:W3CDTF">2026-09-20T19:29:23Z</dcterms:created>
  <dcterms:modified xsi:type="dcterms:W3CDTF">2026-09-20T19:29:23Z</dcterms:modified>
</cp:coreProperties>
</file>