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Giacomo Leopardi è stato un poeta, filosofo e filologo italiano, nato a Recanati nel 1798 e morto a Napoli nel 1837. Oggi vediamo la sua formazione da autodidatta, il pensiero filosofico che sviluppa in due fasi, i legami che segnano la sua vita e l'eredità che arriva fino a noi nei suoi manoscritti.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Leopardi la natura non si propone la felicità degli individui, ma tende soltanto alla propria conservazione, per cui nascite e morti sono ugualmente necessarie. L'unica molla della vita umana è la ricerca della propria felicità, l'amor sui, sistematicamente frustrata da questa indifferenza. Da qui il termine "matrigna", che nel vocabolario indica una figura ostile o crudele, usato in un verso dello stesso Leopardi.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Primogenito del conte Monaldo Leopardi e della marchesa Adelaide Antici, cresce con precettori ecclesiastici e da un certo punto studia da solo nella biblioteca paterna, imparando greco ed ebraico. Nel 1819 una grave crisi visiva gli impedisce di leggere, e da quella sofferenza nasce quella che lui stesso chiama "conversione filosofica". Vive poi a Roma, Milano, Bologna, Firenze e Pisa, prima di stabilirsi a Napoli nel 1833, dove muore nel 1837 accanto all'amico Antonio Ranieri.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Zibaldone di pensieri è il diario filosofico privato di Leopardi, 4.526 pagine autografe numerate a mano da lui stesso. I Pensieri sono invece 111 aforismi, la sua ultima raccolta in prosa. Entrambi i testi, insieme a tutto il corpus autografo, dai Canti alle lettere, sono stati digitalizzati nel 2023 dalla Biblioteca Nazionale di Napoli, con oltre 15.000 riproduzioni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 prime canzoni civili, come All'Italia, Leopardi legge l'infelicità come effetto di situazioni storiche, il prevalere della ragione sulla fantasia con l'avanzare della civiltà. Dal 1823 al 1828 porta il suo pensiero alle ultime conseguenze, quello che gli studiosi chiamano il pessimismo cosmico, la convinzione che l'infelicità sia una legge di natura a cui nessun essere, in nessun tempo, può sottrarsi.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Leopardi la vita non è che un più o meno lento morire, e dunque non è che un'inutile miseria, perché la natura non si propone la felicità dei singoli individui, ma soltanto la propria conservazione. È la teoria del piacere ridotta all'osso, l'amor sui, l'unica molla della vita, che si scontra con l'indifferenza della natura.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Pietro Giordani è il corrispondente più fitto dei primi anni, dal 1817 al 1821, definito da Leopardi il "perfetto scrittore d'Italia". Antonio Ranieri, conosciuto nel 1828 tramite A. Poerio, diventa il compagno inseparabile degli ultimi anni, presente fino alla morte, e ne scriverà un memoriale nel 1880. Fanny Targioni Tozzetti, contessa fiorentina di cui si invaghisce dal 1831, senza essere ricambiato, ispira il ciclo di Aspasia.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Leopardi colloca l'inizio della sua riflessione filosofica nel 1819, la crisi che chiama "conversione filosofica". Nelle canzoni civili di quegli anni l'infelicità è ancora letta come effetto della storia. Tra il 1823 e il 1828 il pensiero matura nel pessimismo cosmico, e dal 1828, con i grandi idilli, assume il suo volto poetico più compiuto, la pietà cosmica. Nel 1836 La ginestra chiude il percorso con un appello alla solidarietà tra gli uomini.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ragazzo Leopardi studiò da solo nella biblioteca del padre, imparando greco ed ebraico, e tradusse Orazio, Virgilio, Omero ed Epitteto, oltre a lavorare a un progetto, mai completato, sulle opere di Platone. Il suo diario filosofico, lo Zibaldone di pensieri, conta 4.526 pagine autografe. La salute fragile e la curvatura della schiena sono reali, ma la causa esatta resta un'ipotesi medica avanzata quasi due secoli dopo, non una diagnosi certa, e la sua opera va ben oltre quell'immagine.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manoscritti autografi di Leopardi furono consegnati alla Biblioteca Nazionale di Napoli il 19 maggio 1907, dopo una lunga controversia legale e una custodia temporanea. Nel 1937, per il primo centenario della morte, nasce a Recanati il Centro Nazionale di Studi Leopardiani, con una biblioteca specializzata di circa 30.000 unità. Nel 2023 il corpus autografo viene digitalizzato, con oltre 15.000 riproduzioni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Nelle prime canzoni civili l'infelicità dipende da cause storiche e sociali; dal 1823 al 1828 Leopardi arriva al pessimismo cosmico, l'infelicità come legge di natura valida per ogni essere, in ogni tempo. Seconda domanda dal quiz del Recap, vero o falso, la natura si preoccupa della felicità dei singoli individui. Falso, la natura mira solo alla propria conservazione.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Giacomo Leopardi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Uno studio matto, due pessimismi e una natura indifferente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NODO DI TUTTO IL SUO PENSIERO</a:t>
            </a:r>
            <a:endParaRPr lang="en-US" sz="1300" dirty="0"/>
          </a:p>
        </p:txBody>
      </p:sp>
      <p:sp>
        <p:nvSpPr>
          <p:cNvPr id="3" name="Shape 1"/>
          <p:cNvSpPr/>
          <p:nvPr/>
        </p:nvSpPr>
        <p:spPr>
          <a:xfrm>
            <a:off x="3606394" y="2474824"/>
            <a:ext cx="257942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Leopardi chiama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natura una matrigna e non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madre?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biblioteca del padre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pessimismi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natura matrigna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Opere ed eredità</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La biblioteca del padre</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Lo studio matto e disperatissimo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Giacomo Leopardi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1798 – 1837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Recanati, il 29 giugno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crisi, la conversione filosofica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Conosce Antonio Ranieri, amico fino alla fine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Napoli, il 14 giugno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OPERE,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pagine dello Zibaldone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diario filosofico, scritto tra il 1817 e il 1832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aforismi dei Pensieri</a:t>
            </a:r>
            <a:pPr indent="0" marL="0">
              <a:lnSpc>
                <a:spcPct val="120000"/>
              </a:lnSpc>
              <a:buNone/>
            </a:pPr>
            <a:r>
              <a:rPr lang="en-US" sz="1500" dirty="0">
                <a:solidFill>
                  <a:schemeClr val="tx2"/>
                </a:solidFill>
                <a:latin typeface="+mn-lt" pitchFamily="34" charset="0"/>
                <a:ea typeface="+mn-lt" pitchFamily="34" charset="-122"/>
                <a:cs typeface="+mn-lt" pitchFamily="34" charset="-120"/>
              </a:rPr>
              <a:t>: l'ultima raccolta in prosa di Leopardi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riproduzioni digitali</a:t>
            </a:r>
            <a:pPr indent="0" marL="0">
              <a:lnSpc>
                <a:spcPct val="120000"/>
              </a:lnSpc>
              <a:buNone/>
            </a:pPr>
            <a:r>
              <a:rPr lang="en-US" sz="1500" dirty="0">
                <a:solidFill>
                  <a:schemeClr val="tx2"/>
                </a:solidFill>
                <a:latin typeface="+mn-lt" pitchFamily="34" charset="0"/>
                <a:ea typeface="+mn-lt" pitchFamily="34" charset="-122"/>
                <a:cs typeface="+mn-lt" pitchFamily="34" charset="-120"/>
              </a:rPr>
              <a:t>: dai Canti allo Zibaldone, a Napoli dal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Due pessimismi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storia a una legge di natura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FASI DEL PENSIERO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Pessimismo storico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CAUSA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Storia e società</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PERIODO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 prime canzoni civili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Pessimismo cosmico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CAUSA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legge di natura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PERIODO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 1823 al 1828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L'infelicità non è più un caso, è la regola.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TEORIA DEL PIACERE: L'AMOR SUI</a:t>
            </a:r>
            <a:endParaRPr lang="en-US" sz="1300" dirty="0"/>
          </a:p>
        </p:txBody>
      </p:sp>
      <p:sp>
        <p:nvSpPr>
          <p:cNvPr id="3" name="Shape 1"/>
          <p:cNvSpPr/>
          <p:nvPr/>
        </p:nvSpPr>
        <p:spPr>
          <a:xfrm>
            <a:off x="2626258" y="1737208"/>
            <a:ext cx="121371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vale una vita,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natura che non se 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accorge?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natura matrigna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L'amor sui e la teoria del piacere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PERSONE, TRE LEGAMI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Pietro Giordani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Amico e corrispondente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"perfetto scrittore d'Italia", per Leopardi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Antonio Ranieri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Compagno degli ultimi anni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Conosciuto nel 1828, resta fino alla morte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Fanny Targioni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Musa del ciclo di Aspasia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amore non corrisposto, dal 1831</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PESSIMISMO STORICO AL COSMICO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 canzoni civili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pessimismo storico, cause sociali</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 grandi idilli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pietà cosmica, dal 1828</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crisi e la conversione filosofica</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1823-1828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pessimismo cosmico</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1836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ginestra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Opere ed eredità</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Dai Canti allo Zibaldone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Leopardi non fu solo il poeta triste e gobbo.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Fu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autodidatta di greco ed ebraico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filologo e traduttore, autore di un diario filosofico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4.526 pagine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L'EREDITÀ, IN DATE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consegna</a:t>
            </a:r>
            <a:pPr indent="0" marL="0">
              <a:lnSpc>
                <a:spcPct val="120000"/>
              </a:lnSpc>
              <a:buNone/>
            </a:pPr>
            <a:r>
              <a:rPr lang="en-US" sz="1500" dirty="0">
                <a:solidFill>
                  <a:schemeClr val="tx2"/>
                </a:solidFill>
                <a:latin typeface="+mn-lt" pitchFamily="34" charset="0"/>
                <a:ea typeface="+mn-lt" pitchFamily="34" charset="-122"/>
                <a:cs typeface="+mn-lt" pitchFamily="34" charset="-120"/>
              </a:rPr>
              <a:t>: i manoscritti arrivano alla Biblioteca di Napoli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Centro Studi</a:t>
            </a:r>
            <a:pPr indent="0" marL="0">
              <a:lnSpc>
                <a:spcPct val="120000"/>
              </a:lnSpc>
              <a:buNone/>
            </a:pPr>
            <a:r>
              <a:rPr lang="en-US" sz="1500" dirty="0">
                <a:solidFill>
                  <a:schemeClr val="tx2"/>
                </a:solidFill>
                <a:latin typeface="+mn-lt" pitchFamily="34" charset="0"/>
                <a:ea typeface="+mn-lt" pitchFamily="34" charset="-122"/>
                <a:cs typeface="+mn-lt" pitchFamily="34" charset="-120"/>
              </a:rPr>
              <a:t>: nasce a Recanati, nel centenario della morte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digitalizzazione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oltre 15.000 riproduzioni online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cambia tra pessimismo storico e pessimismo cosmico?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Storico guarda alla storia, cosmico alla natura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Sono la stessa idea con due nomi diversi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pessimismo cosmico riguarda solo l'Italia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recaplica.com/it/letteratura/giacomo-leopardi/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Casa Leopardi · Centro Studi Leopardiani · Biblioteca Nazionale di Napoli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Giacomo Leopardi: vita, opere e il pessimismo cosmico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