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Gerhart Hauptmann è il drammaturgo tedesco che nel 1912 ha ricevuto il Premio Nobel per la Letteratura. In questa presentazione vediamo da dove nasce il Naturalismo tedesco, chi gli dà la sua base teorica e quali opere portano Hauptmann al Nobel.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Die Weber, il drammma di Hauptmann del 1892 che racconta la rivolta dei tessitori slesiani scoppiata nel 1844 a Peterswaldau: uno degli esempi più noti di teatro naturalista tedesco.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fissano l'inizio del movimento nel 1882, con i Kritische Waffengänge dei fratelli Heinrich e Julius Hart; verso il 1900 la sua spinta innovativa si era già esaurita. In mezzo, nel 1889, arriva il debutto teatrale di Hauptmann.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Arno Holz lavorò insieme all'amico Johannes Schlaf al naturalismo conseguente, esposto nell'opera Die Kunst. Ihr Wesen und ihre Gesetze. Secondo Deutschland-Lese il suo ruolo nella storia della letteratura tedesca è paragonabile, per importanza, a quello di Opitz e Herder nelle epoche precedenti.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dedicarsi alla scrittura, Hauptmann studiò scultura a Breslavia, poi filosofia e storia della letteratura a Jena e storia a Berlino. Il suo primo drammma, Vor Sonnenaufgang, debutta nel 1889.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rivolta dei tessitori slesiani inizia il 4 giugno 1844 a Peterswaldau. La stessa vicenda, nello stesso anno, aveva già ispirato la poesia di Heinrich Heine; Hauptmann la racconta nel drammma Die Weber, quasi cinquant'anni dopo, nel 1892.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L'equazione Arte = Natura - x di Arno Holz riconosce che una parte di soggettività resta sempre nell'opera del naturalista conseguente.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1912, principalmente per la sua produzione nell'arte drammatica. Seconda domanda per la classe: quale drammma di Hauptmann racconta la rivolta dei tessitori slesiani del 1844?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Quiz, flashcard e mappa concettuale sono nella pagina del Recap, insieme alle fonti citate.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Gerhart Hauptmann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Naturalismo tedesco attraverso il suo Nobel del 1912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NEL 1862, IN SLESIA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284021" y="2474824"/>
            <a:ext cx="52052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racconta un drammma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una rivolta operaia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quasi cinquant'anni prima?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QUESTA PRESENTAZIONE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premesse del movimento, nel 1882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Arno Holz, il teorico del movimento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Gerhart Hauptmann, dalla scultura al teatro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 Weber e il Nobel del 1912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MOVIMENTO IN TRE 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l'avvio del movimento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Kritische Waffengänge dei fratelli Hart avviano il Naturalismo tedesco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debutto di Hauptmann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debutta Vor Sonnenaufgang, il primo drammma di Hauptmann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fine approssimativa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spinta innovativa del movimento si è già esaurita, circa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NEL 1863, IN PRUSSIA ORIENTALE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Arno Holz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1863-1929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Rastenburg, figlio di un farmacista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1891-92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l'equazione Arte = Natura - x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Berlino-Wilmersdorf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NEL 1862, A OBERSALZBRUNN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Gerhart Hauptmann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1862-1946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scultura alla Scuola Reale d'Arte di Breslavia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debutta con Vor Sonnenaufgang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il Premio Nobel per la Letteratura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SLESIA DEL 1844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tessitori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operai della tessitura slesiana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subiscono una drastica riduzione dei pagamenti dagli intermediari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intermediari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contractors della filiera tessile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tagliano le paghe e fanno scoppiare la rivolta a Peterswaldau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Heinrich Heine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Die schlesischen Weber nello stesso anno, il 1844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Naturalismo non è una fotografia senza selezione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Arno Holz ammetteva una quota di soggettività, la x della sua equazione, che lo scrittore naturalista doveva mantenere minima.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Gerhart Hauptmann ricevette il Premio Nobel per la Letteratura?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1912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1901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1929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recaplica.com/it/letteratura/gerhart-hauptmann/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Deutsches Historisches Museum · Deutschland-Lese · Encyclopedia.com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Gerhart Hauptmann: chi era il Premio Nobel del Naturalismo tedesco — Recap</dc:title>
  <dc:subject>PptxGenJS Presentation</dc:subject>
  <dc:creator>Recaplica</dc:creator>
  <cp:lastModifiedBy>Recaplica</cp:lastModifiedBy>
  <cp:revision>1</cp:revision>
  <dcterms:created xsi:type="dcterms:W3CDTF">2026-10-11T04:25:20Z</dcterms:created>
  <dcterms:modified xsi:type="dcterms:W3CDTF">2026-10-11T04:25:20Z</dcterms:modified>
</cp:coreProperties>
</file>