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Gerhart Hauptmann è il drammaturgo tedesco che nel 1912 ha ricevuto il Premio Nobel per la Letteratura. In questa presentazione vediamo da dove nasce il Naturalismo tedesco, chi gli dà la sua base teorica e quali opere portano Hauptmann al Nobel.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Die Weber, il drammma di Hauptmann del 1892 che racconta la rivolta dei tessitori slesiani scoppiata nel 1844 a Peterswaldau: uno degli esempi più noti di teatro naturalista tedesco.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fissano l'inizio del movimento nel 1882, con i Kritische Waffengänge dei fratelli Heinrich e Julius Hart; verso il 1900 la sua spinta innovativa si era già esaurita. In mezzo, nel 1889, arriva il debutto teatrale di Hauptmann.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Arno Holz lavorò insieme all'amico Johannes Schlaf al naturalismo conseguente, esposto nell'opera Die Kunst. Ihr Wesen und ihre Gesetze. Secondo Deutschland-Lese il suo ruolo nella storia della letteratura tedesca è paragonabile, per importanza, a quello di Opitz e Herder nelle epoche precedenti.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dedicarsi alla scrittura, Hauptmann studiò scultura a Breslavia, poi filosofia e storia della letteratura a Jena e storia a Berlino. Il suo primo drammma, Vor Sonnenaufgang, debutta nel 1889.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rivolta dei tessitori slesiani inizia il 4 giugno 1844 a Peterswaldau. La stessa vicenda, nello stesso anno, aveva già ispirato la poesia di Heinrich Heine; Hauptmann la racconta nel drammma Die Weber, quasi cinquant'anni dopo, nel 1892.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Weber e Rose Bernd mostrano due misure diverse dello stesso metodo: la prima segue un'intera comunità, la seconda una singola donna travolta dal pregiudizio del suo villaggio.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1912 il comitato Nobel dell'Accademia svedese ricevette 40 candidature per 30 scrittori. Tra i cinque finalisti, oltre a questi tre, figurava anche lo storico francese Ernest Lavisse.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 Die Weber, tra le opere naturaliste di Hauptmann figurano Rose Bernd, del 1903, e Die Ratten, del 1911, la cui messa in scena segna secondo Encyclopedia.com l'apice della sua carriera.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L'equazione Arte = Natura - x di Arno Holz riconosce che una parte di soggettività resta sempre nell'opera del naturalista conseguente.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1912, principalmente per la sua produzione nell'arte drammatica. Seconda domanda per la classe: quale drammma di Hauptmann racconta la rivolta dei tessitori slesiani del 1844?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 e mappa concettuale sono nella pagina del Recap, insieme alle fonti citate.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Gerhart Hauptmann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Naturalismo tedesco attraverso il suo Nobel del 1912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1862, IN SLESIA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84021" y="2474824"/>
            <a:ext cx="52052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racconta un drammma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una rivolta operaia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cinquant'anni prima?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QUESTA PRESENTAZIONE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premesse del movimento, nel 1882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Arno Holz, il teorico del movimento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Gerhart Hauptmann, dalla scultura al teatro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Weber e il Nobel del 1912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premesse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1882, i fratelli Hart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MOVIMENTO IN TRE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l'avvio del movimento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Kritische Waffengänge dei fratelli Hart avviano il Naturalismo tedesco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debutto di Hauptmann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debutta Vor Sonnenaufgang, il primo drammma di Hauptmann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fine approssimativa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spinta innovativa del movimento si è già esaurita, circa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Arno Holz, il teorico del movimento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del 1891-92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1863, IN PRUSSIA ORIENTALE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Arno Holz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1863-1929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Rastenburg, figlio di un farmacista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1891-92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l'equazione Arte = Natura - x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Berlino-Wilmersdorf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Gerhart Hauptmann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scultura al teatro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1862, A OBERSALZBRUNN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Gerhart Hauptmann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1862-1946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scultura alla Scuola Reale d'Arte di Breslavia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debutta con Vor Sonnenaufgang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il Premio Nobel per la Letteratura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SLESIA DEL 1844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tessitori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operai della tessitura slesiana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subiscono una drastica riduzione dei pagamenti dagli intermediari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intermediari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contractors della filiera tessile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tagliano le paghe e fanno scoppiare la rivolta a Peterswaldau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Heinrich Heine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Die schlesischen Weber nello stesso anno, il 1844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Weber e il Nobel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1892 e 1912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WEBER E ROSE BERND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Weber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PROTAGONISTA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coro dei tessitori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cronaca corale di una rivolta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Rose Bernd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PROTAGONISTA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singola donna di villaggio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ritratto intimo segnato dal pregiudizio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metodo naturalista racconta sia una folla in rivolta sia una persona sola.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FINALISTI DEL NOBEL 1912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Jean-Henri Fabre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entomologo francese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dei cinque finalisti selezionati quell'anno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Schönherr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scrittore austriaco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lui tra i cinque finalisti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Spitteler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scrittore svizzero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 la rosa dei finalisti insieme a Hauptmann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ALTRE OPERE NATURALISTE DI HAUPTMANN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Rose Bernd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ritratto di una donna di villaggio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 Ratten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apice della carriera secondo Encyclopedia.com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Naturalismo non è una fotografia senza selezione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Arno Holz ammetteva una quota di soggettività, la x della sua equazione, che lo scrittore naturalista doveva mantenere minima.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Gerhart Hauptmann ricevette il Premio Nobel per la Letteratura?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1912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recaplica.com/it/letteratura/gerhart-hauptmann/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Deutsches Historisches Museum · Deutschland-Lese · Encyclopedia.com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Gerhart Hauptmann: chi era il Premio Nobel del Naturalismo tedesco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