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H. P. Lovecraft usa l'espressione «geometria non euclidea» solo due volte in tutta la sua narrativa, ma quelle due comparse sono bastate a fare del termine un topos dell'horror cosmico. Oggi vediamo dove compare, cosa descrive davvero, perché Lovecraft la sceglie e come si distingue dalla matematica vera e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Lovecraft prende in prestito il nome di un campo matematico reale — nato nell'Ottocento e ancora poco noto al grande pubblico negli anni Venti e Trenta del Novecento — per descrivere non formule ma percezioni sensoriali contraddittorie che spezzano la mente dei suoi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«The Call of Cthulhu» fu scritto nell'estate del 1926 e pubblicato nel febbraio 1928 su Weird Tales: è lì che compare per la prima volta l'espressione, riferita alla città di R'lyeh. «The Dreams in the Witch House» fu scritto tra gennaio e febbraio 1932 e pubblicato nel luglio 1933: il protagonista, Walter Gilman, studia «calcolo non euclideo e fisica quantistica» alla Miskatonic University, e il racconto nomina scienziati reali come Einstein, Planck, Heisenberg e Willem de Sitter.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racconti l'espressione descrive un angolo di muratura acuto che si comporta come se fosse ottuso, o una superficie orizzontale su cui ci si «arrampica» come fosse verticale: percezioni sensoriali che il cervello umano non riesce a ricomporre. La geometria non euclidea in matematica nasce invece sostituendo il postulato delle parallele di Euclide, e genera sistemi rigorosi come la geometria iperbolica e quella ellittica.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L'accoglienza critica dei due racconti è sempre stata divisa. August Derleth definì «The Dreams in the Witch House» «un racconto scadente» e lo stesso Lovecraft espresse dubbi sulla propria produzione in quel periodo; il critico più recente Kenneth Hite lo ha invece definito uno degli esempi più puri del cosmicismo lovecraftiano. «The Call of Cthulhu» ha avuto giudizi altrettanto contrastanti: capolavoro per Robert E. Howard, primo dei «grandi testi» di Lovecraft per Michel Houellebecq, «saggio frammentato» per E. F. Bleiler.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cosmicismo è la filosofia letteraria secondo cui non esiste una presenza divina riconoscibile nell'universo e l'uomo è particolarmente insignificante. I critici descrivono questa visione come una forma di «materialismo meccanicistico»: Lovecraft vedeva l'universo come privo di senso, meccanico e indifferente: nei suoi racconti i personaggi «impazziscono per l'eliminazione della geometria riconoscibile», per il «fallimento della nostra geometria».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date vanno tenute distinte: la geometria non euclidea in matematica è una scoperta ottocentesca (Lobačevskij 1829-1830, Bolyai 1832, Riemann 1854), quindi già nota da quasi un secolo quando Lovecraft la usa nei suoi racconti tra il 1928 e il 1933 — ma ancora poco diffusa fuori dagli ambienti matematici, il che la rendeva un nome «alieno» per il lettore comune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topos dell'architettura «non euclidea» lovecraftiana è arrivato fino ai media contemporanei: il romanzo «The City We Became» presenta un antagonista il cui nome si ispira a R'lyeh, e il videogioco «Doom, The Dark Ages», uscito nel 2025, include un'ambientazione chiamata «The City of Ry'uul» con un design di ispirazione lovecraftiana e una creatura chiamata «The Old One».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Nei racconti l'espressione descrive percezioni che il cervello umano non riesce a ricomporre. Se c'è tempo, seconda domanda dal quiz del Recap: in quali due racconti compare letteralmente la parola «non-Euclidean»? («The Call of Cthulhu» e «The Dreams in the Witch House».)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ripasso completo è sul sito, con la mappa concettuale, i falsi miti e la presentazione integrale scaricabile.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non euclidea in Lovecraft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intendeva davvero H. P. Lovecraft con quel nome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L'ENIGMA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1068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parola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 ottocentesca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paura?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racconti, due sole volte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vedono davvero 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 di Lovecraft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scienza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racconti, due sole volte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compare davvero l'espressione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COMPARSE TESTUALI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615891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reali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Einstein, Planck, Heisenberg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Call of Cthulhu», scritto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Weird Tales lo pubblica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«Witch House»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vedono davvero i personaggi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Percezioni, non equazioni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PAROLA, DUE MONDI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Lovecraft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storti, sensazioni contraddittorie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Orrore e smarrimento nei personaggi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matematica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postulato di Euclide sostituito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Sistemi coerenti come iperbolica ed ellittica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Lovecraft prende in prestito solo il nome della disciplina.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LO HANNO LETTO I CRITICI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 Derleth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Curatore dell'opera di Lovecraft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Giudicò «The Dreams in the Witch House» un racconto scadente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Kenneth Hite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Critico più recente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ha definito uno degli esempi più puri del cosmicismo lovecraftiano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Robert E. Howard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Scrittore, collega di Lovecraft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«The Call of Cthulhu» un capolavoro della letteratura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 di Lovecraft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sceglie proprio questa parola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geometria che conoscono smette di funzionare.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Lovecraft l'universo non ha una presenza divina e l'uomo non ha alcun potere di cambiarlo; il vero terrore nasce dalla scoperta che la mente non ha nemmeno gli strumenti per leggere lo spazio intorno a sé.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scienza oggi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fisico rilegge R'lyeh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TENERE SEPARATE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Call of Cthulhu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comparsa dell'espressione, su Weird Tales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Dreams in the Witch House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seconda e ultima comparsa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lezione di Riemann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ottant'anni prima, fonda la geometria riemanniana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We Became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R'lyeh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Antagonista dal nome ispirato alla città di Cthulhu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VIDEOGIOCHI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Doom (2025)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Ry'uul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Dark Ages», design lovecraftiano, «The Old One»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UN SECOLO 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vivo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Weird Tales ai media contemporanei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descrive davvero Lovecraft quando scrive «geometria non euclidea»?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Formule matematiche rigorose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Percezioni sensoriali contraddittorie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tecnica architettonica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recaplica.com/it/letteratura/geometria-non-euclidea-lovecraft/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(Witch House, Cosmicism, R'lyeh, Non-Euclidean geometry, Call of Cthulhu)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non euclidea di Lovecraft: perché appare nei suoi racconti — Recap</dc:title>
  <dc:subject>PptxGenJS Presentation</dc:subject>
  <dc:creator>Recaplica</dc:creator>
  <cp:lastModifiedBy>Recaplica</cp:lastModifiedBy>
  <cp:revision>1</cp:revision>
  <dcterms:created xsi:type="dcterms:W3CDTF">2026-09-21T10:27:58Z</dcterms:created>
  <dcterms:modified xsi:type="dcterms:W3CDTF">2026-09-21T10:27:58Z</dcterms:modified>
</cp:coreProperties>
</file>