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generi letterari sono le categorie in cui si raggruppano le opere letterarie per forma, tecnica e talvolta argomento. Oggi vediamo da dove nasce il concetto e come distinguere racconto, romanzo, poesia e teatro.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il racconto è un componimento narrativo quasi sempre inventato che si concentra su un'unica vicenda e si legge in una sola seduta. Il romanzo, oltre a essere più esteso, può seguire più linee narrative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prima classificazione sistematica della poesia si deve a Platone, basata sul contenuto etico e sul grado di imitazione. Aristotele la riprese e la ampliò, superando una visione troppo rigida di genere; la sistemazione definitiva in uso in Occidente arriva però soprattutto dai suoi successori, la scuola peripatetica e i filologi di Alessandria.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racconto è un componimento narrativo quasi sempre inventato, più breve e meno complesso del romanzo: si concentra su un'unica vicenda e la sua brevità lo rende adatto a essere letto senza interruzioni. Il romanzo segue le vicende di una persona o di una famiglia, su uno sfondo storico, fantastico o realistico, e può narrare fatti inventati o realmente accaduti.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lingua inglese un romanzo contemporaneo va in genere dalle 60.000 alle circa 200.000 parole; il racconto breve ha lunghezza non fissa, ma resta troppo corto per essere pubblicato da solo come un romanzo.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poesia è una forma letteraria composta in versi, cioè secondo regole metriche o altre restrizioni formali definite: è questo vincolo metrico, assente nella prosa, a fare la differenza principale tra le due. Oltre alla forma in versi, alla poesia si attribuisce la capacità di esprimere sentimenti intensi e suscitare emozioni e immagini.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termine nasce soprattutto come categoria linguistica: nelle letterature romanze medievali «romanzo» indicava un testo ampio scritto in volgare, la lingua «romanza» derivata dal latino, sia in prosa sia in versi, in contrapposizione ai testi in latino. I primi romanzi medievali avevano lo scopo di intrattenere il lettore con racconti di avventure eroiche.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Aristotele la poesia si divise in due filoni fin dall'origine, in base al carattere del poeta: chi rappresentava azioni nobili (la tragedia) e chi azioni di persone comuni (la commedia). Tragedia e commedia erano interamente rappresentate in azione e accompagnate da musica, mentre l'epica, il racconto in versi, ai suoi tempi veniva solo recitata, priva di quell'accompagnamento.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vincolo metrico, cioè le regole che misurano il verso, assente nella prosa. Se c'è tempo, seconda domanda dal quiz del Recap: qual è una differenza tra racconto e romanzo? (Il racconto si concentra su un'unica vicenda, il romanzo può seguirne più d'una.)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Generi letterari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schema di racconto, romanzo, poesia e teatro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SOLO UNA QUESTIONE DI LUNGHEZZA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56534" y="2843632"/>
            <a:ext cx="253807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racconto è solo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romanzo più corto?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del concetto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Racconto e romanzo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poesia in versi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teatro sul palcoscenico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del concetto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Platone ad Aristotele, in due mosse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NASCE NELL'ANTICHITÀ GRECA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Platone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classificazione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Aristotele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riprende e amplia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successori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fissano lo schema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Racconto e romanzo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forme diverse di narrativa in prosa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RACCONTANO LE VICENDE IN PROSA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Racconto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VICENDA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sola, spesso inventata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LETTURA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una seduta sola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Romanzo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VICENDA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più linee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SFONDO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Storico o fantastico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racconto si chiude in un'unica vicenda; il romanzo ne può seguire più d'una.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ROMANZO HA UNA MISURA, IL RACCONTO 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vicenda, per il racconto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romanzo invece può seguire più linee narrative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seduta di lettura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brevità del racconto lo rende adatto a leggerlo tutto insieme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60–200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mila parole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misura tipica di un romanzo contemporaneo in inglese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poesia in versi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vincolo che la prosa non ha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VINCOLO CHE MANCA ALLA PROSA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0664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poesia segue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vincolo che la prosa non ha?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«Romanzo» non indica una storia d'amore.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Nelle letterature romanze medievali «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romanzo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» descriveva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lingua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 testo, scritto in volgare e non in latino, non il suo contenuto.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teatro sul palcoscenico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Tragedia e commedia, secondo Aristotele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DIVISIONE DI ARISTOTELE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Tragedia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Azioni di grande rilievo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Suscita pietà e paura, poi libera lo spettatore (catarsi)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Commedia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Azioni di persone comuni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la tragedia, rappresentata con la musica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Epica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racconto in versi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 tempi di Aristotele, solo recitato, priva di musica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principalmente la poesia dalla prosa?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vincolo metrico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lunghezza del testo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numero di personaggi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recaplica.com/it/letteratura/generi-letterari/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Gustavus Adolphus College · Texas Tech University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Generi letterari: lo schema di racconto, romanzo, poesia e teatro — Recap</dc:title>
  <dc:subject>PptxGenJS Presentation</dc:subject>
  <dc:creator>Recaplica</dc:creator>
  <cp:lastModifiedBy>Recaplica</cp:lastModifiedBy>
  <cp:revision>1</cp:revision>
  <dcterms:created xsi:type="dcterms:W3CDTF">2026-10-11T04:25:20Z</dcterms:created>
  <dcterms:modified xsi:type="dcterms:W3CDTF">2026-10-11T04:25:20Z</dcterms:modified>
</cp:coreProperties>
</file>