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sul genere horror in letteratura: cosa lo definisce, da dove nasce e chi lo ha segnato.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 Britannica, il fulcro della horror story è creare un senso di paura nel lettore.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castello di Otranto (1764) di Horace Walpole fonda la horror story come forma legittima, secondo Britannica; Frankenstein (1818) introduce la pseudoscienza; Dracula (1897) crea il trope del vampiro.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Mary Shelley e Bram Stoker hanno dato forma al genere nell'Ottocento, con Frankenstein e Dracula.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Britannica, la fama di Lovecraft come scrittore cresce soprattutto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alcune storie, osserva Britannica, la tensione nasce proprio dal contrasto con un contesto quotidiano, non da un'atmosfera misteriosa.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dice la Edgar Allan Poe Society of Baltimore: sono i lettori, più che Poe, a restare legati soprattutto ai suoi racconti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Horace Walpole, con Il castello di Otranto (1764). Seconda domanda per la classe: quali sono i due filoni della horror story?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Genere horror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origini gotiche agli autori che l'hanno definito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FULCRO DI OGNI STORIA HORROR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26610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deve fare una storia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ORIGINI GOTICHE AL NOVECENTO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gotiche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fondativi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filoni horror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e generi vicini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1764 AL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Debutta nel 1832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 fonda il genere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Shelley, Frankenstein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Stoker, Dracula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POE, LOVECRAFT E JACKSON, LETTI DALLE FONTI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Allan Poe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di sensazione, dal 1832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elevato la horror story oltre l'intrattenimento, con prosa elegante e dettaglio meticoloso.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Miti di Cthulhu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di orrore cosmico ambientati nel New England, famoso soprattutto dopo la morte.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Shirley Jackson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Suspense psicologica, 1959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Hill House confonde il confine tra sovrannaturale e stato mentale dei personaggi.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Howard Phillips Lovecraft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1890-1937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Providence, il 20 agosto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infanzia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Interessato alla scienza, salute cagionevole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adulta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su riviste pulp come Weird Tales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Providence, il 15 marzo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FILONI DELLA HORROR STORY, SECONDO BRITANNICA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Sovrannaturale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DRACULA (1897)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Vampiri e sortilegi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 (1818)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mostro creato dalla scienza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Psicologico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HILL HOUSE (1959)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 tra sovrannaturale e mente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DI POE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Ragione e follia nel quotidiano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distingue questi due filoni nella storia del genere horror.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Poe, i racconti horror furono solo una piccola parte della sua opera.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Scrisse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poesia e critica letteraria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oltre ai racconti horror.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DALLE ORIGINI DEL GENERE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fondato la horror story come forma letteraria legittima, secondo Britannica?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Horace Walpole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Mary Shelley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Bram Stoker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GENERE HORROR,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recaplica.com/it/letteratura/genere-horror/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 Britannica · Edgar Allan Poe Society of Baltimore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Genere horror: le origini gotiche e gli autori che l'hanno definito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