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dark romance mette al centro legami dove potere, moralità incerta e desiderio proibito guidano la coppia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Succede quando chi legge sente un pericolo concreto accanto al sentimento: è questo, non l'atmosfera cupa da sola, a fare la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parte dalla definizione del genere e arriva ai confini con i sottogeneri che gli stanno più vicino.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Legami dove uno sbilanciamento di potere e scelte eticamente opache guidano la coppia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distinzione che la critica traccia più spesso tra i due generi: cambia il ruolo che il legame sentimentale occupa nella struttura del racconto.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Ossessione, dipendenza affettiva e negoziazione del potere tornano come filo conduttore di gran parte delle storie del genere.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L'horror romance aggiunge alla storia d'amore una componente di pericolo percepito come reale da chi legge.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linea sottile che separa i due generi: una questione di intenzione, prima ancora di trama.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Mostri e creature sovrannaturali non bastano da soli a produrre quella tensione: serve che il pericolo sia percepito come reale pagina dopo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gotico precede il dark romance e si definisce per un'atmosfera di mistero, non per il legame sentimentale.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Walpole apre il genere nel 1764; Radcliffe fissa il ramo romantico del gotico nel 1790; Brontë, nel 1847, ne consolida le protagoniste femminili.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Monster romance, paranormal romance e romance tradizionale restano vicini al dark romance pur avendo regole proprie.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 generi cugini restano accanto al dark romance senza condividerne per forza la componente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castello di Otranto, il testo di Walpole del 1764 che ha fissato i cliché del genere. Seconda domanda per la classe: cosa distingue, di preciso, un horror romance da un dark romance senza componente horror?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Dark romance, horror romance e romanzo gotico restano generi distinti: cambia dove si colloca la coppia protagonista, e quanto conta davvero la paura.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storia d'amore, un equilibrio di potere da scoprire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SEPARA I DUE GENERI?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50929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una storia d'amore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anche un horror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DARK ROMANCE AL GOTICO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racconta il dark romance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romance, il tratto distintivo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col romanzo gotico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Generi cugini, confini diversi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racconta il dark romance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Potere, moralità incerta, antieroi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STA IL CENTRO DELLA TRAMA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DELLA COPPIA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ogni snodo della vicenda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 DEI TONI CUPI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Alimentano l'intensità del legame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Romanzo gotico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DELLA COPPIA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accessoria al mistero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 DEI TONI CUPI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Costruiscono l'atmosfera generale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coppia guida la trama nel dark romance, il mistero nel gotico.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OSSESSIONE, DIPENDENZA, POTERE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Ossessione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Difficile da contenere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Spinge le scelte dei protagonisti per gran parte della storia.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Dipendenza affettiva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fatica staccarsene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Tiene uniti i protagonisti anche nei momenti dolorosi.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Equilibrio di potere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a ogni scambio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Percorre ogni scambio tra i due protagonisti.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romance, il tratto distintivo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pericolo sentito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FANTASIE CUPE, NON PAURA VERA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dark romance fa sognare dentro desideri cupi: l'horror romance, invece, chiede di avere paura.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coinvolge spesso protagonisti pericolosi nella vita reale senza puntare a spaventare chi legge; il secondo costruisce proprio su quella paura la propria ragione d'essere.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CERCA CHI LEGGE, DAVVERO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romance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AL LETTORE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pericolo percepito come vero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ESPERIENZA DI LETTURA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Paura e sentimento insieme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e paranormal romance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AL LETTORE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Situazioni di rischio per i personaggi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ESPERIENZA DI LETTURA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Raramente una paura vera e propria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l'horror romance costruisce la propria identità sulla paura sentita da chi legge.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col romanzo gotico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genere più antico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1764 AL 1847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Old English Baron, Reeve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castello di Otranto, Walpole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1790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Sicilian Romance, Radcliffe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Jane Eyre, Brontë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Generi cugini, confini diversi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Mostri, spiriti, promesse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MOSTRI E SPIRITI, SENZA SPAVENTO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Monster romance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con creature mostruose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Coppie tra umani e mostri, o tra creature mostruose stesse.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Paranormal romance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 alto per i personaggi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L'ignoto crea tensione, raramente terrore vero per chi legge.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Romance tradizionale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di una chiusura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epilogo che risolve la vicenda della coppia.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quale opera si deve la prima etichetta di romanzo gotico?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Jane Eyre di Charlotte Brontë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castello di Otranto di Horace Walpole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Sicilian Romance di Ann Radcliffe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recaplica.com/it/letteratura/genere-horror-romance/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Book Riot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Dark romance: cos'è il genere tra horror e storia d'amore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