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scrittore e poeta nato nel 1863, morto nel 1938, considerato da Treccani il maggiore esponente del Decadentismo in Italia.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perché secondo Treccani è il primo a stabilire in Italia un contatto pieno con le correnti decadenti nate in Francia con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nasce a Pescara il 12 marzo 1863; per volontà del padre si iscrive al Reale Collegio Cicognini di Prato nel 1874 e vi resta sette anni, fino alla licenza d'onore del 30 giugno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Piacere è scritto tra il luglio e il dicembre 1888 e pubblicato nel 1889; le Laudi escono in quattro volumi tra il 1903 e il 1912, con Alcyone come terzo libro, il più apprezzato; Notturno arriva nel novembre 1921, al termine di un percorso iniziato con la Contemplazione della morte del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Decadentismo nasce in Francia attorno al 1885-1886; il suo padre spirituale è Baudelaire, il primo a teorizzare lucidamente la decadenza. Solo con D'Annunzio, secondo Treccani, l'Italia stabilisce un contatto pieno con queste correnti europee.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il Decadentismo come un'invenzione tutta italiana: nasce in Francia, con Baudelaire come padre spirituale; D'Annunzio ne è il maestro nella versione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sodalizio con Eleonora Duse comincia a Venezia e si rompe dopo la rappresentazione de La figlia di Iorio; con Mussolini, che incontra al Vittoriale nel 1921 e nel 1925, il rapporto resta di uso reciproco, senza che il poeta assuma un ruolo politico pieno.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Baudelaire, il primo a teorizzare lucidamente la decadenza. Seconda domanda, in che anno esce Notturno? Risposta, nel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D'Annunzio, le opere principali e il suo ruolo guida nel Decadentismo italiano,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maestro del Decadentismo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3782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D'Annunzio è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maestro del Decadentismo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Vita e formazione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Decadentismo ed estetismo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 e 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DI FORMAZIONE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Pescara, il 12 marzo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iscrive al Collegio Cicognini di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Ottiene la licenza d'onore, il 30 giugno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DELLA SCRITTURA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Piacere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romanzo, scritto nel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iniziano, arrivano al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vede la luce a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NASCITA DEL DECADENTISMO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teoria estetico-morale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padre spirituale del movimento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maestro della corrente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non inventa da solo il Decadentismo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movimento nasce in Francia attorno al 1885-1886,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come padre spirituale; D'Annunzio ne guida poi la versione italiana.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LEGAMI, DUE NATURE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SODALIZIO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e curiosità insieme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ROTTURA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La figlia di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INCONTRI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Vittoriale, 1921 e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ruolo politico pieno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ha il suo amore, Mussolini solo la sua immagine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il padre spirituale del Decadentismo, per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vita, opere e mappa concettuale del Decadentismo — Recap</dc:title>
  <dc:subject>PptxGenJS Presentation</dc:subject>
  <dc:creator>Recaplica</dc:creator>
  <cp:lastModifiedBy>Recaplica</cp:lastModifiedBy>
  <cp:revision>1</cp:revision>
  <dcterms:created xsi:type="dcterms:W3CDTF">2026-09-23T00:14:18Z</dcterms:created>
  <dcterms:modified xsi:type="dcterms:W3CDTF">2026-09-23T00:14:18Z</dcterms:modified>
</cp:coreProperties>
</file>