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L'Espressionismo tedesco nasce agli inizi del Novecento in Germania, nei gruppi di pittori Die Brücke e Der Blaue Reiter, e si allarga alla letteratura e al cinema.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Tate, gli espressionisti volevano restituire all'arte una carica emotiva e spirituale, in reazione a un'arte percepita come troppo descrittiva.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racconto attraversa due gruppi di pittori, una rivista letteraria, due film e una mostra che nel 1937 cambia il destino di queste opere.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manifesto del 1906 il gruppo dichiara di voler conquistare libertà di vita e d'azione contro le forze più anziane già affermate. Emil Nolde vi aderisce solo per un periodo breve.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Tate e GHDI, i due gruppi condividono il bisogno di superare la rappresentazione letterale, ma con esiti stilistici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 Blaue Reiter riunisce artisti di origine sia tedesca sia russa, tra cui Gabriele Münter, August Macke, Alexej von Jawlensky, Marianne von Werefkin e Paul Klee. Si scioglie di fatto allo scoppio della guerra, quando Kandinsky e gli altri cittadini russi sono costretti a lasciare la Germania.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Attorno alla rivista Walden costruisce un intero ecosistema culturale: serate, un palcoscenico, una galleria e una casa editrice, tutti chiamati Sturm. Con la sua partenza, nel 1932, le attività cessano.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Goebbels aveva in passato apprezzato artisti dell'avanguardia tedesca e per un certo tempo aveva sperato in un «Espressionismo nordico» come stile ufficiale del nazismo, ma Hitler preferiva un linguaggio realistico e classico, e questa linea prevalse.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Grande mostra d'arte tedesca, inaugurata un giorno prima e pensata come contraltare della Entartete Kunst, ebbe meno di 500.000 visitatori: meno della metà.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Brücke, Der Blaue Reiter, Der Sturm, il cinema di Caligari e Nosferatu, e la mostra del 1937: cinque tappe di un'unica sensibilità.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Espressionismo tedesco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Mappa concettuale di un movimento tra pittura, letteratura e cinema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ALL'INIZIO DEL NOVECENTO, IN GERMANIA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53326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deformare la realtà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invece di copiarla?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PITTURA, LETTERATURA, CINEMA, CENSURA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Brücke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 Blaue Reiter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e cinema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censura nazista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DRESDA, 1905-1910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nascita del gruppo, a Dresda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 manifesto di Die Brücke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in cui Otto Müller entra nel gruppo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DRESDA 1905, MONACO 1911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Brücke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vivace, non naturalistico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INFLUENZE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arte tribale, post-impressionismo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 Blaue Reiter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spirituale, simbolico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lirico, verso l'astrazione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Dresda guarda al primitivo, Monaco al colore spirituale.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MONACO AL FRONTE, 1911-1914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Franz Marc e August Macke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Muoiono al fronte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Fondazione a Monaco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1911-1912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mostra alla Galerie Thannhauser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con la Prima guerra mondiale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 STURM, BERLINO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Herwarth Walden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1910-1932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la rivista Der Sturm con Alfred Döblin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Kandinsky, Kokoschka, Marc, Macke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la Germania per l'URSS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MONACO, 1937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regime nazista etichettò come «degenerata» l'arte che voleva colpire.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ministro della propaganda Joseph Goebbels promosse la mostra Entartete Kunst per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deridere pubblicamente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l'arte moderna confiscata ai musei tedeschi.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MONACO, LUGLIO 1937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opere confiscate ed esposte come degenerate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visitatori nel 1937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&lt;500.000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visitatori della mostra concorrente, nello stesso 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con Flashcards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recaplica.com/it/letteratura/espressionismo-tedesco/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Tate · GHDI · USHMM · BFI · Leopold Museum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Espressionismo tedesco: cos'è e mappa concettuale del movimento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