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Emil Nolde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pittore espressionista tra acquerelli, fiori e la censura nazista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HANSEN, 1867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Emil Nolde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1867-1956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un apprendistato da intagliatore di mobili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cognome da Hansen a Nolde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 gruppo Die Brücke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il gruppo per lavorare da solo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1909-1910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stile personale nasce con colori accesi e temi biblici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Nolde dipinge in questi anni acquerelli di fiori e composizioni religiose, con un'intensità visionaria che il gruppo lasciato non gli aveva permesso di esprimere.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Pentecoste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religiosa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delle composizioni bibliche dipinte a partire dal 1909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L'ultima cena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religiosa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periodo, stessa carica drammatica nei volti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Derisione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religiosa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Chiude il gruppo delle tre composizioni più note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opere rimosse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dai musei tedeschi in tutto il paese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opere esposte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mostra di propaganda di Monaco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Nolde si iscrive al partito nazista nella tarda estate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anni dopo le sue stesse opere finiscono tra quelle bollate come arte degenerata dal regime a cui aveva aderito.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resta a un pittore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cui è vietato dipingere?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in segreto a dipingere acquerelli a Seebüll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i cosiddetti quadri non pitturati, che il dopoguerra trasformerà in un simbolo.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racconto del pittore-vittima nasce nel dopoguerra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storici ricordano che Nolde restò iscritto al partito e condivise posizioni antisemite: la persecuzione riguardò la sua arte, non le sue idee politiche.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VUOI IL RECAP COMPLETO?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recaplica.com/it/letteratura/emil-nolde-pittore-espressionista/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Tate, University of Cambridge, TheArtStory, Brücke-Museum Berlin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Emil Nolde: chi era e le opere del pittore espressionista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