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«La Storia» è il romanzo che Elsa Morante pubblicò nel giugno 1974, ambientato a Roma tra il 1941 e il 1947.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primi cinque mesi dall'uscita, da giugno a novembre 1974, «La Storia» vendette oltre 600.000 copie, nonostante le critiche severe arrivate sia da destra sia da sinistra.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Elsa Morante nacque a Roma il 18 agosto 1912 e morì nella stessa città il 25 novembre 1985. Sposò Alberto Moravia nel 1941. Tra le sue opere, «L'isola di Arturo» vinse il Premio Strega nel 1957 e «Menzogna e sortilegio» il Premio Viareggio nel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segue Ida Ramundo e i figli Nino e Useppe a Roma, dai bombardamenti alla vita nei rifugi di periferia, fino al dopoguerra, quando entrambi i figli muoiono e Ida resta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Elsa Morante impose un prezzo basso, 2.000 lire, e una tiratura di lancio molto alta, 100.000 copie. Nei primi cinque mesi, da giugno a novembre 1974, il romanzo vendette oltre 600.000 copie.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frase compariva sulla copertina della prima edizione del 1974, ma fu tolta dalla seconda: non è un sottotitolo stabile del romanzo.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fu contestato da ambienti di sinistra per pessimismo e mancanza di prospettiva ideologica, e criticato anche da destra. Pier Paolo Pasolini, amico di Morante, dedicò al libro due lunghi articoli, giudicando alcune parti acerbe. Per Einaudi resta comunque il romanzo più letto di Morante e quello che ha generato più dibattito.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prima, Ida Ramundo e i suoi figli Nino e Useppe. Seconda domanda per la classe, da che evento nasce Useppe nel romanzo.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fonti e approfondimento, è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 di Elsa Morante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che divenne un caso editoriale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1974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013200" y="2106016"/>
            <a:ext cx="40658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vende 600.000 copie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romanzo tanto criticato?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DALL'AUTRICE ALLE CRITICHE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L'autrice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editoriale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SPOSÒ ALBERTO MORAVIA NEL 1941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Elsa Morante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1912-1985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Roma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Sposa Alberto Moravia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Strega con L'isola di Arturo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Roma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ROMA, 1941-1947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Useppe, dopo la violenza subita da Ida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1943-1944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bombardamenti di Roma e la vita nei rifugi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dopoguerra, la morte dei due figli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PREZZO E TIRATURA, 1974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lire, il prezzo di copertina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1974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copie, la tiratura di lancio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1974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600.000+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 vendute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nei primi cinque mesi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«scandalo» in copertina durò un'edizione sola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frase «uno scandalo che dura da diecimila anni» comparve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sulla prima edizione del 1974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poi sparì dalla seconda.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GIUGNO-NOVEMBRE 1974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pubblico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VENDITE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600.000+ copie in 5 mesi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PREZZO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2.000 lire, tiratura alta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SINISTRA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Pessimismo, poca ideologia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PASOLINI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articoli severi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letto e il più discusso dei suoi romanzi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 i protagonisti del romanzo?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maestra vedova Ida e i suoi figli Nino e Useppe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marito di Ida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personaggio storico realmente esistito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recaplica.com/it/letteratura/elsa-morante-la-storia/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Einaudi · Insula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Storia di Elsa Morante, trama e caso editoriale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