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«La Storia» è il romanzo che Elsa Morante pubblicò nel giugno 1974, ambientato a Roma tra il 1941 e il 1947.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Nei primi cinque mesi dall'uscita, da giugno a novembre 1974, «La Storia» vendette oltre 600.000 copie, nonostante le critiche severe arrivate sia da destra sia da sinistra.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Elsa Morante nacque a Roma il 18 agosto 1912 e morì nella stessa città il 25 novembre 1985. Sposò Alberto Moravia nel 1941. Tra le sue opere, «L'isola di Arturo» vinse il Premio Strega nel 1957 e «Menzogna e sortilegio» il Premio Viareggio nel 1948.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romanzo segue Ida Ramundo e i figli Nino e Useppe a Roma, dai bombardamenti alla vita nei rifugi di periferia, fino al dopoguerra, quando entrambi i figli muoiono e Ida resta sola.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Ida Ramundo, Nino e Useppe sono i tre protagonisti della vicenda, raccontata attraverso le loro giornate a Roma tra guerra e dopoguerra.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Elsa Morante impose un prezzo basso, 2.000 lire, e una tiratura di lancio molto alta, 100.000 copie. Nei primi cinque mesi, da giugno a novembre 1974, il romanzo vendette oltre 600.000 copie.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frase compariva sulla copertina della prima edizione del 1974, ma fu tolta dalla seconda: non è un sottotitolo stabile del romanzo.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romanzo fu contestato da ambienti di sinistra per pessimismo e mancanza di prospettiva ideologica, e criticato anche da destra. Pier Paolo Pasolini, amico di Morante, dedicò al libro due lunghi articoli, giudicando alcune parti acerbe. Per Einaudi resta comunque il romanzo più letto di Morante e quello che ha generato più dibattito.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è la prima, Ida Ramundo e i suoi figli Nino e Useppe. Seconda domanda per la classe, da che evento nasce Useppe nel romanzo.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completo, con fonti e approfondimento, è su Recaplica.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Storia di Elsa Morante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romanzo che divenne un caso editoriale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1974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013200" y="2106016"/>
            <a:ext cx="406582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vende 600.000 copie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romanzo tanto criticato?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DALL'AUTRICE ALLE CRITICHE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L'autrice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romanzo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editoriale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critiche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L'autrice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era Elsa Morante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SPOSÒ ALBERTO MORAVIA NEL 1941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Elsa Morante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1912-1985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1912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Roma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1941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Sposa Alberto Moravia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1957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Premio Strega con L'isola di Arturo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1985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Roma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romanzo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Trama e ambientazione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ROMA, 1941-1947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Useppe, dopo la violenza subita da Ida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1943-1944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bombardamenti di Roma e la vita nei rifugi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dopoguerra, la morte dei due figli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PROTAGONISTI DEL ROMANZO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Ida Ramundo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maestra vedova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origine ebraica, affronta la guerra a Roma coi due figli.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Useppe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figlio minore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Nato nel 1941, dopo la violenza di un soldato.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Nino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figlio maggiore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Cresce accanto alla madre e al fratello.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editoriale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Tiratura, prezzo, vendite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PREZZO E TIRATURA, 1974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lire, il prezzo di copertina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1974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100.000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copie, la tiratura di lancio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1974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600.000+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copie vendute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nei primi cinque mesi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«scandalo» in copertina durò un'edizione sola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frase «uno scandalo che dura da diecimila anni» comparve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sulla prima edizione del 1974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poi sparì dalla seconda.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critiche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Pubblico e critica a confronto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GIUGNO-NOVEMBRE 1974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pubblico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VENDITE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600.000+ copie in 5 mesi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PREZZO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2.000 lire, tiratura alta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critica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SINISTRA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Pessimismo, poca ideologia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PASOLINI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articoli severi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più letto e il più discusso dei suoi romanzi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sono i protagonisti del romanzo?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maestra vedova Ida e i suoi figli Nino e Useppe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marito di Ida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personaggio storico realmente esistito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recaplica.com/it/letteratura/elsa-morante-la-storia/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Einaudi · Insula Europea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Storia di Elsa Morante, trama e caso editoriale — Recap</dc:title>
  <dc:subject>PptxGenJS Presentation</dc:subject>
  <dc:creator>Recaplica</dc:creator>
  <cp:lastModifiedBy>Recaplica</cp:lastModifiedBy>
  <cp:revision>1</cp:revision>
  <dcterms:created xsi:type="dcterms:W3CDTF">2026-10-11T04:25:20Z</dcterms:created>
  <dcterms:modified xsi:type="dcterms:W3CDTF">2026-10-11T04:25:20Z</dcterms:modified>
</cp:coreProperties>
</file>