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Divina Commedia è il poema che Dante Alighieri scrive da esiliato, tra il 1308 e il 1321: il racconto di un viaggio immaginario nei tre regni dell'aldilà cristiano. Oggi vediamo chi era Dante, com'è costruito il poema, il viaggio con le tre guide e la storia del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si apre con lo smarrimento: Dante si perde in una selva oscura e ne esce attraversando l'Inferno, il Purgatorio e il Paradiso, fino all'Empireo. Il protagonista è Dante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Dante era un guelfo bianco: nel 1300 fu tra i priori di Firenze, dal 15 giugno al 15 agosto, e durante quel mandato furono banditi i capi di entrambe le fazioni cittadine. Quando i neri presero il potere arrivò il conto: una prima condanna il 17 gennaio 1302 e, il 10 marzo, l'esilio perpetuo, con minaccia di morte in caso di rientro. Passò il resto della vita ospite di varie corti e morì a Ravenna.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canti sono cento perché il primo dell'Inferno funziona da proemio all'intero poema, portando quella cantica a 34; Purgatorio e Paradiso ne hanno 33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regno è ordinato per nove: nove cerchi nell'Inferno, nove zone nel Purgatorio, nove cieli nel Paradiso, con l'Empireo oltre l'ultimo cielo.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rima: terzine di endecasillabi a rima incatenata (ABA, BCB, CDC...), in cui il verso centrale di ogni terzina anticipa la rima di quella dopo. È una forma che Dante usa per primo, e tiene insieme il poema come una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dura sette giorni e comincia la sera del venerdì santo del 1300, quando Dante sta per compiere 35 anni: la metà del cammino di una vita, secondo la misura biblica dei settant'anni. Nell'ultimo tratto, nell'Empireo, la guida è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L'aggettivo «divina» compare per la prima volta in Boccaccio, ammiratore e primo biografo del poeta, e diventa parte stabile del titolo dopo essere finito sul frontespizio dell'edizione veneziana del 1555, curata da Ludovico Dolce: più di due secoli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Divina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Dante, dall'esilio all'Empireo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603092" y="2154276"/>
            <a:ext cx="19906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 del cammin di nostra vita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 ritrovai per una selva oscura,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ché la diritta via era smarrita.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INFERNO · CANTO I · VV. 1–3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1265 – 1321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1265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tra maggio e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tra i priori della città, per due mesi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Condannato all'esilio perpetuo: non tornerà mai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Ravenna, lontano da casa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COSTRUITO COL RIGHELLO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Inferno, Purgatorio, Paradiso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proemio + 33 per regno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14.233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endecasillabi, legati dalla terza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Inferno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cerchi, colpe sempre più gravi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Purgatorio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zone, una montagna da scalare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Paradiso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cieli, e l'Empireo oltre l'ultimo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DELLE RIME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verso centrale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ogni terzina detta la rima della successiva, una catena lunga 14.233 versi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undici sillabe per verso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è il primo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usare questa forma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GIORNI, DAL VENERDÌ SANTO DEL 1300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alla cima del Purgatorio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attraverso i nove cieli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Selva oscura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Paradiso terrestre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di testimone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Empireo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«Divina» non l'ha scritto Dante.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titolo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Comedìa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L'aggettivo è un omaggio di Boccaccio e si fissa sul frontespizio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secoli dopo la morte del poeta.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recaplica.com/it/letteratura/divina-commedia/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Società Dantesca Italiana · Accademia della Crusca (VIVIT) · Ministero della Cultura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Dante e la Divina Commedia: struttura del viaggio e riassunto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