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embeddedFontLst>
    <p:embeddedFont>
      <p:font typeface="Bricolage Grotesque"/>
      <p:regular r:id="rId26"/>
      <p:bold r:id="rId27"/>
    </p:embeddedFont>
    <p:embeddedFont>
      <p:font typeface="Atkinson Hyperlegible"/>
      <p:regular r:id="rId28"/>
      <p:bold r:id="rId29"/>
      <p:italic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font" Target="fonts/font1.fntdata"/><Relationship Id="rId27" Type="http://schemas.openxmlformats.org/officeDocument/2006/relationships/font" Target="fonts/font2.fntdata"/><Relationship Id="rId28" Type="http://schemas.openxmlformats.org/officeDocument/2006/relationships/font" Target="fonts/font3.fntdata"/><Relationship Id="rId29" Type="http://schemas.openxmlformats.org/officeDocument/2006/relationships/font" Target="fonts/font4.fntdata"/><Relationship Id="rId30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Divina Commedia è il poema che Dante Alighieri scrive da esiliato, tra il 1308 e il 1321: il racconto di un viaggio immaginario nei tre regni dell'aldilà cristiano. Oggi vediamo chi era Dante, com'è costruito il poema, il viaggio con le tre guide e la storia del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si apre con lo smarrimento: Dante si perde in una selva oscura e ne esce attraversando l'Inferno, il Purgatorio e il Paradiso, fino all'Empireo. Il protagonista è Dante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Dante era un guelfo bianco: nel 1300 fu tra i priori di Firenze, dal 15 giugno al 15 agosto, e durante quel mandato furono banditi i capi di entrambe le fazioni cittadine. Quando i neri presero il potere arrivò il conto: una prima condanna il 17 gennaio 1302 e, il 10 marzo, l'esilio perpetuo, con minaccia di morte in caso di rientro. Passò il resto della vita ospite di varie corti e morì a Ravenna.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canti sono cento perché il primo dell'Inferno funziona da proemio all'intero poema, portando quella cantica a 34; Purgatorio e Paradiso ne hanno 33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regno è ordinato per nove: nove cerchi nell'Inferno, nove zone nel Purgatorio, nove cieli nel Paradiso, con l'Empireo oltre l'ultimo cielo.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canto XI Virgilio spiega la gerarchia richiamando l'Etica di Aristotele: incontinenza, malizia e bestialità. L'incontinenza è la meno grave e sta nei cerchi alti; la malizia si compie con la forza oppure con la frode, e la frode è la peggiore perché è «de l'uom proprio male», cioè richiede l'intelligenza che solo l'uomo possiede. Per questo i fraudolenti stanno nei cerchi più bassi.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rima: terzine di endecasillabi a rima incatenata (ABA, BCB, CDC...), in cui il verso centrale di ogni terzina anticipa la rima di quella dopo. È una forma che Dante usa per primo, e tiene insieme il poema come una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dura sette giorni e comincia la sera del venerdì santo del 1300, quando Dante sta per compiere 35 anni: la metà del cammino di una vita, secondo la misura biblica dei settant'anni. Nell'ultimo tratto, nell'Empireo, la guida è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tradizione identifica Beatrice con Bice di Folco Portinari, morta l'8 giugno 1290. Virgilio accompagna Dante dall'Inferno alla cima del Purgatorio; da lì il testimone passa a Beatrice, e nell'Empireo subentra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Medioevo «tragedia» e «commedia» classificavano insieme due cose: come va a finire la vicenda — male nella tragedia, bene nella commedia — e il registro, cioè lingua e stile, raffinati nella prima e più semplici e quotidiani nella seconda. Nulla a che vedere con il far ridere.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L'aggettivo «divina» compare per la prima volta in Boccaccio, ammiratore e primo biografo del poeta, e diventa parte stabile del titolo dopo essere finito sul frontespizio dell'edizione veneziana del 1555, curata da Ludovico Dolce: più di due secoli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Circa 600 manoscritti superstiti tramandano il testo della Commedia; il più antico datato è il codice Landiano 190 di Piacenza, del 1336. Il Dantedì si celebra il 25 marzo, la data che una parte degli studiosi riconosce come inizio del viaggio ultraterreno; è stato istituito nel 2020.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Virgilio guida Dante attraverso Inferno e Purgatorio; in Paradiso il testimone passa a Beatrice, e nell'Empireo, ultima tappa, subentra san Bernardo. Se c'è tempo, seconda domanda dal quiz del Recap: vero o falso, fu Dante a intitolare la sua opera «Divina Commedia»? (Falso: la chiamò Comedìa.)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Divina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Dante, dall'esilio all'Empireo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603092" y="2154276"/>
            <a:ext cx="19906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 del cammin di nostra vita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 ritrovai per una selva oscura,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ché la diritta via era smarrita.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INFERNO · CANTO I · VV. 1–3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Firenze, le fazioni, una condanna senza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1265 – 1321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1265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tra maggio e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tra i priori della città, per due mesi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Condannato all'esilio perpetuo: non tornerà mai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Ravenna, lontano da casa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cantiche, cento canti, una catena di rime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COSTRUITO COL RIGHELLO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Inferno, Purgatorio, Paradiso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proemio + 33 per regno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14.233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endecasillabi, legati dalla terza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Inferno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cerchi, colpe sempre più gravi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Purgatorio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zone, una montagna da scalare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Paradiso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cieli, e l'Empireo oltre l'ultimo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15769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frode sta più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 di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DELLE RIME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verso centrale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ogni terzina detta la rima della successiva, una catena lunga 14.233 versi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undici sillabe per verso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è il primo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usare questa forma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giorni, dalla selva oscura all'Empireo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GIORNI, DAL VENERDÌ SANTO DEL 1300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alla cima del Purgatorio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attraverso i nove cieli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Selva oscura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Paradiso terrestre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di testimone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Empireo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GUIDE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latino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fino alla cima del Purgatorio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Bice Portinari, per la tradizione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Paradiso terrestre, attraverso i nove cieli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 Bernardo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guida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Nell'Empireo, fino alla visione di Dio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«Comedìa», e chi la fece diventare «divina»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«COMEDÌA»?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Tragedia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FINISCE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Elevata, raffinata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Comedìa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FINISCE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Semplice, quotidiana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poema parte da una selva oscura e arriva a Dio: finisce bene.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«Divina» non l'ha scritto Dante.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titolo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Comedìa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L'aggettivo è un omaggio di Boccaccio e si fissa sul frontespizio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secoli dopo la morte del poeta.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DI UN POEMA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manoscritti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tramandano il testo della Commedia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antico datato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codice Landiano 190 di Piacenza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marzo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Dantedì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giornata nazionale, istituita nel 2020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accompagna Dante nella cantica del Paradiso?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Virgilio, dall'inizio alla fine del viaggio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Beatrice, e nell'Empireo san Bernardo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Nessuno: in Paradiso Dante procede da solo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recaplica.com/it/letteratura/divina-commedia/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Società Dantesca Italiana · Accademia della Crusca (VIVIT) · Ministero della Cultura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Dante e la Divina Commedia: struttura del viaggio e riassunto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