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viaggio nella storia linguistica italiana, dal latino ai dati ISTAT più recenti sul calo del dialetto.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conteggio scientifico univoco. Il criterio più condiviso, quello di Pellegrini del 1975, individua cinque grandi sistemi, ma le differenze locali sono molte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latino si trasforma regione per regione in volgari; nel Medioevo il fiorentino è un volgare fra tanti, poi dopo il Cinquecento diventa la base dell'italiano e gli altri volgari sono retrocessi a dialetti.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studiosi, tre criteri diversi nel tempo: Ascoli guarda alla distanza dal toscano, Merlo al sostrato delle lingue preromane, Rohlfs traccia una linea geografica. Pellegrini, nel 1975, arriverà ai cinque sistemi oggi più condivisi.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la quota di popolazione che parla dialetto in famiglia in modo esclusivo o prevalente è scesa dal 32% del 1988 al 9,6% del 2024; il 53,6% della popolazione parla prevalentemente italiano in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Entrambi derivano dallo stesso latino: il cambiamento è di status sociale e comunicativo, non di struttura grammaticale.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svolta arriva dopo il Cinquecento, quando il fiorentino si afferma come riferimento colto e gli altri volgari perdono status, restando comunque lingue autonome derivate dal latino.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opzione: il volgare medievale e il dialetto di oggi condividono la stessa origine latina, cambia solo lo status sociale. Seconda domanda per la classe, quale percentuale della popolazione parla dialetto in famiglia nel 2024, secondo l'ISTAT? Risposta,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dialetti italiani nascono dallo stesso latino dell'italiano, si sono differenziati per secoli e oggi sopravvivono, pur in netto calo, come parte del patrimonio culturale del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dialetti italiani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Quanti sono, dove si parlano, da dove vengono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NUMERO ESATTO</a:t>
            </a:r>
            <a:endParaRPr lang="en-US" sz="1300" dirty="0"/>
          </a:p>
        </p:txBody>
      </p:sp>
      <p:sp>
        <p:nvSpPr>
          <p:cNvPr id="3" name="Shape 1"/>
          <p:cNvSpPr/>
          <p:nvPr/>
        </p:nvSpPr>
        <p:spPr>
          <a:xfrm>
            <a:off x="503936" y="2843632"/>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dialetti si parlano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davvero in Italia?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sistemi dialettali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calo lungo quarant'anni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resta oggi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LINEA DEL TEMPO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Primo criterio di classificazione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Volgari alla pari col fiorentino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Dopo il Cinquecento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fiorentino diventa base dell'italiano</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Nel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dialetto resta ma non prospera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Distanza dal toscano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sostrato delle lingue antiche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criterio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linea La Spezia-Rimini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CAMBIAMENTO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 oggi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Italiano prevalente in famiglia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Dialetti e italiano nascono dallo stesso latino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Medioevo i volgari regionali 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alla pari col fiorentino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solo dopo il Cinquecento hanno perso quello status, restando lingue autonome.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LATINO, DESTINI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 del Cinquecento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volgare fra tanti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 dignità linguistica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Dopo il Cinquecento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dell'italiano standard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Retrocessi al rango di dialetti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status cambia dopo il Cinquecento, il latino comune resta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volgare medievale e un dialetto di oggi, cosa cambia davvero?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status sociale e comunicativo, non la struttura della lingua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grammatica, diventata più semplice nel tempo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parlanti, sempre rimasto identico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recaplica.com/it/letteratura/dialetti-italiani/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Dialetti italiani: quanti sono, dove si parlano e come sono nati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