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Decameron di Pasolini è il film che nel 1971 apre la Trilogia della vita, presentato al Festival di Berlino dove vince l'Orso d'argento. Oggi vediamo come nasce il progetto, quali novelle sceglie, chi recita e perché lo stesso Pasolini lo ripudiò pochi anni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Centro Studi Pier Paolo Pasolini ricostruisce un progetto iniziale molto più ampio di quello arrivato sullo schermo, con oltre a Napoli anche la Sicilia, il Nord Africa, Parigi e i castelli della Loira. Nella versione finale l'ambientazione si restringe quasi per intero a Napoli, in età angioina.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Decameron esce nel 1971 e vince l'Orso d'argento a Berlino. Pasolini sposta l'ambientazione delle novelle da Firenze a Napoli. Nel 1975 pubblica l'Abiura della trilogia della vita, un'autocritica severa sui tre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parole dello stesso Pasolini, il progetto iniziale prevedeva oltre a Napoli anche la Sicilia, il Nord Africa, Parigi, i castelli normanni del Sud Italia, i castelli della Loira e un deserto con le casbah. Nella versione finale quell'ambizione geografica si restringe quasi per intero a Napoli, con riprese tra Casertavecchia, la chiesa di S. Chiara, Palazzo Penna e la costiera amalfitana.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Franco Citti interpreta Ser Ciappelletto, Ninetto Davoli Andreuccio da Perugia. Pasolini si ritaglia il ruolo dell'allievo di Giotto, e nella sequenza onirica di quella novella compare anche Silvana Mangano, nei panni della Madonna.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articoli del Centro Studi Pier Paolo Pasolini di Casarsa della Delizia riportano conteggi diversi delle novelle scelte per il film, nove in un caso e dieci nell'altro. La novella di Isabetta e della badessa Usimbalda compare solo in una delle due liste, ed è probabilmente l'origine della discrepanza.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riprese si concentrano tra Casertavecchia, la chiesa di S. Chiara e Palazzo Penna, con qualche scena sulla costiera amalfitana e nei castelli trentini: la Napoli d'età angioina ricostruita per il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Trilogia della vita comprende Il Decameron (1971), I racconti di Canterbury (1972, da Chaucer) e Il fiore delle mille e una notte (1974, dalle novelle arabe). Secondo Senses of Cinema li unisce un filo tematico dichiarato, la celebrazione della vita nella sua fisicità e carnalità.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Senses of Cinema, Pasolini matura la convinzione che persino l'esplicitezza sessuale dei tre film sia stata riassorbita dalla cultura di consumo di massa, rendendo vano il loro intento di resistenza culturale. Scrive l'Abiura della trilogia della vita il 15 giugno 1975; il Corriere della Sera la pubblica postuma il 9 novembre.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Napoli. Il film sposta le novelle da Firenze a Napoli, in età angioina. Se c'è tempo, seconda domanda dal quiz del Recap: vero o falso, Pasolini interpreta se stesso un personaggio nel film, l'allievo di Giotto? (Vero.)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Decameron di Pasolini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 novelle di Boccaccio riscritte a Napoli, 1971</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L'AGGANCIO</a:t>
            </a:r>
            <a:endParaRPr lang="en-US" sz="1300" dirty="0"/>
          </a:p>
        </p:txBody>
      </p:sp>
      <p:sp>
        <p:nvSpPr>
          <p:cNvPr id="3" name="Shape 1"/>
          <p:cNvSpPr/>
          <p:nvPr/>
        </p:nvSpPr>
        <p:spPr>
          <a:xfrm>
            <a:off x="2554173" y="1737208"/>
            <a:ext cx="223687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Pasolini sposta 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novelle di Boccaccio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Napoli?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Firenze a Napoli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novelle scelte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cast e i luoghi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Trilogia della vita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 Firenze a Napoli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progetto iniziale, poi ristretto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FILM IN CIFRE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presentato al Festival di Berlino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Napoli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ambientazione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posto di Firenze, in età angioina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abiura</a:t>
            </a:r>
            <a:pPr indent="0" marL="0">
              <a:lnSpc>
                <a:spcPct val="120000"/>
              </a:lnSpc>
              <a:buNone/>
            </a:pPr>
            <a:r>
              <a:rPr lang="en-US" sz="1500" dirty="0">
                <a:solidFill>
                  <a:schemeClr val="tx2"/>
                </a:solidFill>
                <a:latin typeface="+mn-lt" pitchFamily="34" charset="0"/>
                <a:ea typeface="+mn-lt" pitchFamily="34" charset="-122"/>
                <a:cs typeface="+mn-lt" pitchFamily="34" charset="-120"/>
              </a:rPr>
              <a:t>: l'esplicitezza sembra assorbita dal consumo di massa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PROGETTO RIDIMENSIONATO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progetto iniziale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LUOGHI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Napoli, Sicilia, Africa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ANCHE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Parigi, Loira, deserto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versione finale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LUOGHI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Soprattutto Napoli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RIPRESE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Casertavecchia, costiera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film si concentra su Napoli e dintorni, in età angioina.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novelle scelte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Boccaccio riletto per lo schermo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INTERPRETI DELLE NOVELLE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Andreuccio da Perugia</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Ninetto Davoli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 a Napoli per comprare cavalli, e la notte si complica.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Ser Ciappelletto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Franco Citti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libertino che finisce venerato come un santo.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L'allievo di Giotto</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Pier Paolo Pasolini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Nella sua novella compare anche Silvana Mangano, come la Madonna.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NUMERO INCERTO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numero esatto delle novelle scelte resta incerto.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Centro Studi Pier Paolo Pasolini pubblica due conteggi diversi,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nove e dieci novelle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questo Recap non sceglie tra i due.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cast e i luoghi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recita, dove si è girato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RIPRESE, QUASI TUTTE A NAPOLI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Castelli trentini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qualche scena</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Casertavecchia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borgo medievale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Chiesa di S. Chiara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Palazzo Penna</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Costiera amalfitana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scene finali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Trilogia della vita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film, un'autocritica nel 1975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CAPITOLI DELLA TRILOGIA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Decameron</a:t>
            </a:r>
            <a:pPr indent="0" marL="0">
              <a:lnSpc>
                <a:spcPct val="120000"/>
              </a:lnSpc>
              <a:buNone/>
            </a:pPr>
            <a:r>
              <a:rPr lang="en-US" sz="1500" dirty="0">
                <a:solidFill>
                  <a:schemeClr val="tx2"/>
                </a:solidFill>
                <a:latin typeface="+mn-lt" pitchFamily="34" charset="0"/>
                <a:ea typeface="+mn-lt" pitchFamily="34" charset="-122"/>
                <a:cs typeface="+mn-lt" pitchFamily="34" charset="-120"/>
              </a:rPr>
              <a:t>: Orso d'argento, Berlino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racconti di Canterbury</a:t>
            </a:r>
            <a:pPr indent="0" marL="0">
              <a:lnSpc>
                <a:spcPct val="120000"/>
              </a:lnSpc>
              <a:buNone/>
            </a:pPr>
            <a:r>
              <a:rPr lang="en-US" sz="1500" dirty="0">
                <a:solidFill>
                  <a:schemeClr val="tx2"/>
                </a:solidFill>
                <a:latin typeface="+mn-lt" pitchFamily="34" charset="0"/>
                <a:ea typeface="+mn-lt" pitchFamily="34" charset="-122"/>
                <a:cs typeface="+mn-lt" pitchFamily="34" charset="-120"/>
              </a:rPr>
              <a:t>: Orso d'oro, Berlino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fiore delle mille e una notte</a:t>
            </a:r>
            <a:pPr indent="0" marL="0">
              <a:lnSpc>
                <a:spcPct val="120000"/>
              </a:lnSpc>
              <a:buNone/>
            </a:pPr>
            <a:r>
              <a:rPr lang="en-US" sz="1500" dirty="0">
                <a:solidFill>
                  <a:schemeClr val="tx2"/>
                </a:solidFill>
                <a:latin typeface="+mn-lt" pitchFamily="34" charset="0"/>
                <a:ea typeface="+mn-lt" pitchFamily="34" charset="-122"/>
                <a:cs typeface="+mn-lt" pitchFamily="34" charset="-120"/>
              </a:rPr>
              <a:t>: Gran premio speciale, Cannes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554173" y="2106016"/>
            <a:ext cx="223687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Pasolini rinnega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propria trilogia nel 1975?</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quale città Pasolini ambienta il film?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Napoli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Roma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Venezia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recaplica.com/it/letteratura/decameron-pasolini/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Centro Studi Pier Paolo Pasolini · Senses of Cinema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Decameron di Pasolini: il film del 1971 tra Boccaccio e Napoli — Recap</dc:title>
  <dc:subject>PptxGenJS Presentation</dc:subject>
  <dc:creator>Recaplica</dc:creator>
  <cp:lastModifiedBy>Recaplica</cp:lastModifiedBy>
  <cp:revision>1</cp:revision>
  <dcterms:created xsi:type="dcterms:W3CDTF">2026-09-22T03:15:51Z</dcterms:created>
  <dcterms:modified xsi:type="dcterms:W3CDTF">2026-09-22T03:15:51Z</dcterms:modified>
</cp:coreProperties>
</file>