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critica letteraria è la prassi con cui si legge concretamente un'opera, applicando i metodi che la teoria letteraria elabora.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ogni scuola critica porta un punto di partenza diverso: la vita dell'autore, la forma del testo, il lettore, il genere di chi scrive, i miti che il racconto ripete. Nessuna scuola esaurisce l'opera da sola.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scuola storico-biografica, rappresentata da Sainte-Beuve, sostiene che un'opera letteraria si spiega soprattutto a partire dalla biografia del suo autore.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New Criticism nasce nelle università statunitensi negli anni Trenta e Quaranta del Novecento come rottura rispetto ai metodi critici precedenti. Tra i suoi rappresentanti figurano Cleanth Brooks, John Crowe Ransom, Robert Penn Warren e W. K. Wimsatt.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critica reader-response si sviluppa nell'area del poststrutturalismo e sposta l'attenzione dal testo o dall'autore al lettore. La teoria letteraria femminista nasce poco dopo la ripresa del movimento femminista negli anni Sessanta del Novecento.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Negli anni Settanta e Ottanta del Novecento, la seconda ondata del femminismo porta la critica a riscoprire opere di autrici del passato rimaste ai margini del canone, con l'obiettivo di dare alle autrici donne un'opportunità equa di riconoscimento nelle arti.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Northrop Frye, critico e teorico letterario canadese, pubblica nel 1957 Anatomy of Criticism: Four Essays. Nell'opera tratta il mito come la fonte comune di tutta la letteratura e tenta una visione d'insieme di ambito, teoria, principi e tecniche della critica derivata esclusivamente dalla letteratura stessa.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archetipi si manifestano in immagini, simboli e motivi ricorrenti: la ricerca, tipi di personaggio come l'eroe o il briccone, simboli come la mela o il serpente. La critica arcetipica si fonda sulla teoria junghiana dell'inconscio collettivo, una psiche universale condivisa che affiora in sogni e miti.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Sainte-Beuve, il critico francese che spiega l'opera a partire dalla biografia dell'autore. Seconda domanda per la classe: in che anno Frye pubblica Anatomy of Criticism? Nel 1957.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scuole viste in questo Recap non competono per una lettura unica: ognuna porta un metodo e un oggetto di analisi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 letteraria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scuole che leggono lo stesso testo in modi diversi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ROMANZO, LETTURE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76118" y="1737208"/>
            <a:ext cx="44407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lo stesso romanzo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può leggere in cinque modi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diversi?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SCUOLE DELLA CRITICA LETTERARIA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biografia dell'autore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del testo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lettore e il genere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miti condivisi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biografia dell'autore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Sainte-Beuve e il metodo storico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STORICO-BIOGRAFICA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Sainte-Beuve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critico francese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metodo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l'opera si spiega con la vita dell'autore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rottura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 questo metodo nasce il New Criticism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del testo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New Criticism americano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METODO STORICO AL CLOSE READING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Trenta-Quaranta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università statunitensi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Rottura dichiarata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 il metodo storico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testo isolato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close reading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lettore e il genere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Reader-response e critica femminista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LETTORE E IL CANONE LETTERARIO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Reader-response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lettore costruisce il senso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Fish, Tompkins, Iser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 femminista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genere forma il canone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 Beauvoir, Cixous, Kristeva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secondo Novecento entrambe guardano oltre l'autore, al lettore o al contesto.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CRITICA FEMMINISTA,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'60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Novecento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nascita della scuola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'70-'80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Novecento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riscoperta di autrici ai margini del canone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miti condivisi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Northrop Frye e gli archetipi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PUBBLICATO NEL 1957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Northrop Frye il mito è la fonte comune di tutta la letteratura.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scrive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Anatomy of Criticism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pubblicato nel 1957, fondando la critica arcetipica.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FIGURE CHE TORNANO NEI TESTI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ricerca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viaggio verso un obiettivo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L'eroe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figura centrale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affronta la prova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briccone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trickster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rompe le regole del racconto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critico rappresenta la scuola storico-biografica?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Charles-Augustin Sainte-Beuve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Northrop Frye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Wolfgang Iser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recaplica.com/it/letteratura/critica-letteraria/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Internet Encyclopedia of Philosophy · Stanford Encyclopedia of Philosophy · Washington State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 letteraria: cos'è e quali sono le sue scuole principali — Recap</dc:title>
  <dc:subject>PptxGenJS Presentation</dc:subject>
  <dc:creator>Recaplica</dc:creator>
  <cp:lastModifiedBy>Recaplica</cp:lastModifiedBy>
  <cp:revision>1</cp:revision>
  <dcterms:created xsi:type="dcterms:W3CDTF">2026-10-18T00:54:35Z</dcterms:created>
  <dcterms:modified xsi:type="dcterms:W3CDTF">2026-10-18T00:54:35Z</dcterms:modified>
</cp:coreProperties>
</file>