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coscienza di Zeno è il romanzo che Italo Svevo pubblica nel 1923: il memoriale che Zeno Cosini scrive su insistenza del proprio psicoanalista. Oggi vediamo chi era Svevo, com'è costruito il romanzo, chi sono i personaggi principali e perché Zeno non è un narratore di cui fidarsi del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scrive il proprio memoriale su insistenza dello psicoanalista, ma la sua ricostruzione è filtrata dalla memoria e dal punto di vista soggettivo: i suoi autoinganni non sono intenzionali, nascono da processi inconsapevoli che costruiscono una realtà fittizia per giustificarsi.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 è lo pseudonimo di Ettore Schmitz, nato a Trieste nel 1861 da un commerciante ebreo tedesco e da madre italiana. Lavorò in banca e poi diresse l'azienda Veneziani, produttrice di vernici sottomarine. Nel 1907 ingaggiò James Joyce come insegnante privato d'inglese; i due divennero amici e Joyce gli fece leggere pagine inedite di Dubliners. Svevo morì nel 1928 in un incidente d'auto, proprio mentre otteneva riconoscimento per il suo lavoro letterario.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(1892) ed Senilità (1898) furono accolti con scarso successo; dopo Senilità Svevo si dedicò per oltre vent'anni all'attività commerciale. La coscienza di Zeno arriva nel 1923 dopo quel silenzio, ed è il romanzo che la critica considera il suo capolavoro.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è diviso in capitoli tematici: Il fumo, La morte di mio padre, La storia del mio matrimonio, La moglie e l'amante, Storia di un'associazione commerciale e Psico-analisi, ciascuno dedicato a un tema della vita di Zeno più che a un tratto di tempo preciso.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è un narratore inattendibile perché la sua storia è filtrata dalla memoria e dal punto di vista soggettivo. I suoi autoinganni non sono intenzionali: nascono da processi profondi e inconsapevoli, e anche gli "atti mancati" — lapsus, dimenticanze — rivelano un conflitto tra un'intenzione conscia e un desiderio inconscio rimosso, come al funerale di Guido o al matrimonio con Alberta.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è la donna di cui Zeno si innamora per primo; lo respinge e sposa Guido Speier. Augusta, sorella di Ada, diventa invece la moglie di Zeno ed è descritta come una moglie modello, concreta e attenta alla salute pratica della famiglia. Guido, il socio d'affari di Zeno, appare sicuro, bello e disinvolto, ma alla fine si rivela più fragile di quanto sembrasse.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pubblicò La coscienza di Zeno a proprie spese, come i romanzi precedenti, e in Italia fu inizialmente un insuccesso. Alcuni anni dopo l'amico James Joyce lo segnalò a due critici francesi, Valéry Larbaud e Benjamin Crémieux, che lo divulgarono: è la tardiva scoperta che avvia la fortuna critica di Svevo.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coscienza di Zeno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memoriale di uno che si dichiara guarito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52521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ci si può fidare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racconto di Zeno?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autore, tre romanzi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per capitoli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narratore inattendibile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Trieste, con lo pseudonimo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gli insegna inglese a Trieste, nasce l'amicizia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coscienza di Zeno, dopo un lungo silenzio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in un incidente d'auto a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ROMANZI, UNO ALLA VOLTA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Alfonso Nitti, spinto al suicidio dalla propria inettitudine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Emilio Brentani, sconfitto dall'amore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di Zeno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capolavoro, dopo un lungo silenzio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CAPITOLI DEL MEMORIALE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fumo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vizio mai vinto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tentativi falliti di smettere di fumare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morte di mio padre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conflitto irrisolto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padre lo schiaffeggia in punto di morte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Psico-analisi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capitolo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abbandona la cura, dichiarandosi guarito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racconta la propria vita, ma la racconta a modo suo.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suoi autoinganni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sono intenzionali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nascono da processi inconsapevoli che costruiscono una realtà fittizia per giustificarsi.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DONNE E L'AMICO DI ZENO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respinto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respinge e sposa Guido Speier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moglie modello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Sorella di Ada, concreta e pratica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 Speier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socio d'affari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Sicuro in apparenza, fragile in realtà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DALL'INSUCCESSO ALLA SCOPERTA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Larbaud e Crémieux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critici francesi che lo divulgano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pubblicazione, a spese dell'autore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Insuccesso in Italia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vende poco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lo segnala ai critici francesi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recaplica.com/it/letteratura/coscienza-di-zeno/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Studenti.it · Skuola.net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coscienza di Zeno: riassunto e analisi del romanzo di Svevo — Recap</dc:title>
  <dc:subject>PptxGenJS Presentation</dc:subject>
  <dc:creator>Recaplica</dc:creator>
  <cp:lastModifiedBy>Recaplica</cp:lastModifiedBy>
  <cp:revision>1</cp:revision>
  <dcterms:created xsi:type="dcterms:W3CDTF">2026-09-28T02:24:49Z</dcterms:created>
  <dcterms:modified xsi:type="dcterms:W3CDTF">2026-09-28T02:24:49Z</dcterms:modified>
</cp:coreProperties>
</file>