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mazzo sulle tecniche concrete di scrittori ed editor horror: il contrasto ordinario-estraneo, il ritmo dell'attesa, il punto di vista, l'atmosfera.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Karen Woodward lega il nucleo del genere horror all'idea che cose brutte capitino a persone buone. Per Harrison Demchick, una scena che mette paura a chi la sta scrivendo è quasi sempre una scena riuscita.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Mort Castle lega l'horror più efficace al quotidiano riconoscibile: un'ambientazione ordinaria rende credibile ciò che arriva a romperla.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VH Leslie lascia al racconto il tempo di sembrare credibile, prima che arrivino le complicazioni. Paul Tremblay apre con una scena quotidiana e personaggi in cui il lettore si riconosce, poi lascia accadere qualcosa di anomalo. David Moody sfrutta il peso dell'attesa per spiazzare le aspettative.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modi diversi di gestire il tempo della paura, dalla costruzione lenta di Leslie al peso dell'attesa di Moody fino allo strappo improvviso di Malerman.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Jones descrive il proprio modo di scrivere come una corsa dentro un tunnel buio, mentre lui stesso avverte paura: per lui l'horror attiva una paura che il lettore porta già con sé, più che imporla dall'esterno.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Ballingrud attribuisce il merito all'atmosfera costruita con vocabolario, ambientazione e tono. Demchick propone un test semplice, chi scrive deve sentire la propria paura prima del lettore.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pericolo pesa di più quando si manifesta in uno spazio che il personaggio riteneva una tana sicura, per Pat Cadigan. Seconda domanda per la classe, con quale leva gioca David Moody per disorientare chi legge?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contrasto tra ordinario e straordinario, il peso dell'attesa, il personaggio prima del concept, l'atmosfera prima del sangue.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scrivere un racconto horror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tecniche che costruiscono la paura sulla pagina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COSE BRUTTE, PERSONE BUONE</a:t>
            </a:r>
            <a:endParaRPr lang="en-US" sz="1300" dirty="0"/>
          </a:p>
        </p:txBody>
      </p:sp>
      <p:sp>
        <p:nvSpPr>
          <p:cNvPr id="3" name="Shape 1"/>
          <p:cNvSpPr/>
          <p:nvPr/>
        </p:nvSpPr>
        <p:spPr>
          <a:xfrm>
            <a:off x="2863190" y="2843632"/>
            <a:ext cx="326674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rende una scena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davvero spaventosa?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CONTRASTO AL PERSONAGGIO, PASSANDO PER IL RITMO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contrasto ordinario-estraneo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Ritmo e attesa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Punto di vista e personaggio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non serve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CONVIENE PARTIRE, SECONDO MORT CASTLE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così è</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scena di vita normale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PERSONAGGIO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Riconoscibile da chi legge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cosa 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L'INVENZIONE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mondo creato da zero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contrasto si perde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Una base familiare rende più forte l'arrivo di qualcosa di straordinario.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CRESCE LA PAURA, PASSO DOPO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Malerman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volte la paura arriva di colpo</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mondo sicuro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Scena quotidiana, personaggi riconoscibili</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complicazione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Qualcosa di anomalo rompe la normalità</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L'attesa pesa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prima conta più del dopo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ARRIVA LA PAURA, PER CHI SCRIVE HORROR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VH Leslie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Scrittrice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Costruisce con calma un mondo credibile, prima di ogni complicazione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David Moody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Punta sul peso dell'attesa per spiazzare le aspettative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Josh Malerman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volte fa arrivare la paura di colpo, raramente la scelta più sicura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DEVE REGGERE LA PAGINA, PER CHI SCRIVE E CHI RIVEDE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Harrison Demchick</a:t>
            </a:r>
            <a:endParaRPr lang="en-US" sz="18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 il concept supera il personaggio, il racconto perde forza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Chuck Wendig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posta in gioco funziona se è semplice e colpisce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Stephen Graham Jones</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Scrittore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L'horror efficace attiva la paura già presente nel lettore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sangue non basta, conta l'atmosfera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Vocabolario, ambientazione e tono tengono la tensione più a lungo di un mostro mostrato subito, per Nathan Ballingrud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CADIGAN, IL LUOGO SICURO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 Pat Cadigan, quando una minaccia fa più paura?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Quando resta invisibile fino all'ultima pagina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Quando arriva in uno spazio ritenuto protetto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Quando il lettore la vede arrivare da lontano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recaplica.com/it/letteratura/come-scrivere-un-racconto-horror/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Reedsy · Literary Hub · LitReactor · Horror Writers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scrivere un racconto horror, le tecniche che costruiscono la paura — Recap</dc:title>
  <dc:subject>PptxGenJS Presentation</dc:subject>
  <dc:creator>Recaplica</dc:creator>
  <cp:lastModifiedBy>Recaplica</cp:lastModifiedBy>
  <cp:revision>1</cp:revision>
  <dcterms:created xsi:type="dcterms:W3CDTF">2026-10-11T04:25:19Z</dcterms:created>
  <dcterms:modified xsi:type="dcterms:W3CDTF">2026-10-11T04:25:19Z</dcterms:modified>
</cp:coreProperties>
</file>