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marchese milanese, pubblicò nel 1764 Dei delitti e delle pene: un'opera che ha cambiato il modo di pensare la pena.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con cui si apre il capitolo XXVIII, Della pena di morte: Beccaria si chiede quale diritto si attribuiscano gli uomini di trucidare i loro simili, e la condanna.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nacque a Milano nel 1738, figlio del marchese Giovanni Saverio. Elaborò l'opera nell'Accademia dei Pugni, il circolo dei fratelli Verri, tra il 1763 e l'inizio del 1764. Morì a Milano nel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arrivò alla stamperia di Livorno il 12 aprile 1764; nel giro di due anni si contarono sei edizioni in Toscana. La traduzione francese del 1766 uscì con il commento di Voltaire. Nel 1767 la riforma giudiziaria di Caterina II di Russia si ispirò a Beccaria per la parte penale.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capitolo VI chiede una pena proporzionata al danno al bene pubblico. Il capitolo XII fissa il fine della pena nell'impedire nuovi danni, non nel vendicare quello commesso. Il capitolo XVI condanna la tortura: un accusato non è colpevole prima della sentenza del giudice.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Della dolcezza delle pene distingue la certezza del castigo dalla sua crudeltà: uno dei più grandi freni dei delitti, scrive Beccaria, non è la crudeltà delle pene ma l'infallibilità di 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giudiziaria di Caterina II di Russia, nel 1767, seguì il pensiero di Beccaria sul diritto penale. Tra i lettori dell'opera negli Stati Uniti figurano John Adams e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impedire nuovi danni e dissuadere altri: il capitolo XII fissa una funzione preventiva della pena, non vendicativa. Seconda domanda: in quale capitolo Beccaria condanna la tortura? Nel capitolo XVI, Della tortura.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 su Cesare Beccaria e Dei delitti e delle pene.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Dei delitti e delle pene,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1676857" y="2843632"/>
            <a:ext cx="2473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Con quale diritto un uomo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uccidere un suo simile?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Cesare Beccaria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pubblicazione dell'opera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idee sulla pena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internazionale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ERA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nell'Accademia dei Pugni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Dei delitti e delle pene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DIFFUSIONE IN EUROPA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pubblicazione a Livorno, in forma anonima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traduzione francese, con il commento di Voltaire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riforma giudiziaria di Caterina II di Russia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CAPITOLO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proporzionata al danno pubblico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CAPITOLO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Fine della pena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impedire nuovi danni, dissuadere altri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CAPITOLO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capitolo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colpevole prima della sentenza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CAPITOLO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Crudeltà della pena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pene severe fermano di più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prova a sostegno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Certezza della pena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certezza frena i delitti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moderato e certo pesa di più</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capitolo XXVII lega il freno dei delitti alla certezza del castigo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LESSE L'OPERA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Caterina II di Russia</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riforma del 1767 ispirata a lui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riforma giudiziaria russa del 1767 seguì il suo pensiero sul diritto penale.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fine della pena secondo il capitolo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impedire nuovi danni e dissuadere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vendicare la vittima del reato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risarcire economicamente lo Stato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Cesare Beccaria </a:t>
            </a:r>
            <a:pPr indent="0" marL="0">
              <a:buNone/>
            </a:pPr>
            <a:r>
              <a:rPr lang="en-US" sz="1700" b="1" dirty="0">
                <a:solidFill>
                  <a:schemeClr val="bg1"/>
                </a:solidFill>
                <a:latin typeface="+mn-lt" pitchFamily="34" charset="0"/>
                <a:ea typeface="+mn-lt" pitchFamily="34" charset="-122"/>
                <a:cs typeface="+mn-lt" pitchFamily="34" charset="-120"/>
              </a:rPr>
              <a:t>recaplica.com/it/letteratura/cesare-beccaria-dei-delitti-e-delle-pene/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Dei delitti e delle pene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la vita e le idee di Dei delitti e delle pene — Recap</dc:title>
  <dc:subject>PptxGenJS Presentation</dc:subject>
  <dc:creator>Recaplica</dc:creator>
  <cp:lastModifiedBy>Recaplica</cp:lastModifiedBy>
  <cp:revision>1</cp:revision>
  <dcterms:created xsi:type="dcterms:W3CDTF">2026-09-27T18:05:04Z</dcterms:created>
  <dcterms:modified xsi:type="dcterms:W3CDTF">2026-09-27T18:05:04Z</dcterms:modified>
</cp:coreProperties>
</file>