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Cesare Beccaria, marchese milanese, pubblicò nel 1764 Dei delitti e delle pene: un'opera che ha cambiato il modo di pensare la pena.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domanda con cui si apre il capitolo XXVIII, Della pena di morte: Beccaria si chiede quale diritto si attribuiscano gli uomini di trucidare i loro simili, e la condanna.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Beccaria nacque a Milano nel 1738, figlio del marchese Giovanni Saverio. Elaborò l'opera nell'Accademia dei Pugni, il circolo dei fratelli Verri, tra il 1763 e l'inizio del 1764. Morì a Milano nel 1794.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manoscritto arrivò alla stamperia di Livorno il 12 aprile 1764; nel giro di due anni si contarono sei edizioni in Toscana. La traduzione francese del 1766 uscì con il commento di Voltaire. Nel 1767 la riforma giudiziaria di Caterina II di Russia si ispirò a Beccaria per la parte penale.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 frase con cui si apre il capitolo sulla pena di morte, nel testo originale dell'opera.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capitolo VI chiede una pena proporzionata al danno al bene pubblico. Il capitolo XII fissa il fine della pena nell'impedire nuovi danni, non nel vendicare quello commesso. Il capitolo XVI condanna la tortura: un accusato non è colpevole prima della sentenza del giudice.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Della dolcezza delle pene distingue la certezza del castigo dalla sua crudeltà: uno dei più grandi freni dei delitti, scrive Beccaria, non è la crudeltà delle pene ma l'infallibilità di esse.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pensano che Beccaria chiedesse pene più dure per scoraggiare i crimini. Il capitolo XXVII dice il contrario: è l'infallibilità del castigo, non la sua atrocità, a fare da freno.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riforma giudiziaria di Caterina II di Russia, nel 1767, seguì il pensiero di Beccaria sul diritto penale. Tra i lettori dell'opera negli Stati Uniti figurano John Adams e Thomas Jefferson.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è impedire nuovi danni e dissuadere altri: il capitolo XII fissa una funzione preventiva della pena, non vendicativa. Seconda domanda: in quale capitolo Beccaria condanna la tortura? Nel capitolo XVI, Della tortura.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 su Cesare Beccaria e Dei delitti e delle pene.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LETTERATURA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Cesare Beccaria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Dei delitti e delle pene, 1764</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1676857" y="2843632"/>
            <a:ext cx="247324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Con quale diritto un uomo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uccidere un suo simile?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era Cesare Beccaria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pubblicazione dell'opera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idee sulla pena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L'eredità internazionale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Chi era Cesare Beccaria</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Milano, Accademia dei Pugni, 1738-1794</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CHI ERA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Cesare Beccaria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1738-1794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1738</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a Milano</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1763</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entra nell'Accademia dei Pugni</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pubblica Dei delitti e delle pene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1794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muore a Milano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50" b="1" dirty="0">
                <a:solidFill>
                  <a:schemeClr val="tx1"/>
                </a:solidFill>
                <a:latin typeface="+mj-lt" pitchFamily="34" charset="0"/>
                <a:ea typeface="+mj-lt" pitchFamily="34" charset="-122"/>
                <a:cs typeface="+mj-lt" pitchFamily="34" charset="-120"/>
              </a:rPr>
              <a:t>La pubblicazione dell'opera</a:t>
            </a:r>
            <a:endParaRPr lang="en-US" sz="30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Livorno, 1764, in forma anonima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DIFFUSIONE IN EUROPA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pubblicazione a Livorno, in forma anonima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traduzione francese, con il commento di Voltaire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riforma giudiziaria di Caterina II di Russia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629920" y="2749550"/>
            <a:ext cx="3700018"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Qual può essere il diritto</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che si attribuiscono gli uomini</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di trucidare i loro simili?</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DEI DELITTI E DELLE PENE, CAPITOLO XXVIII, 1764</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Le idee sulla pena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Proporzione, certezza, no alla tortura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CAPITOLO VI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Proporzione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VI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proporzionata al danno pubblico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CAPITOLO XII</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450" b="1" dirty="0">
                <a:solidFill>
                  <a:schemeClr val="bg1"/>
                </a:solidFill>
                <a:latin typeface="+mj-lt" pitchFamily="34" charset="0"/>
                <a:ea typeface="+mj-lt" pitchFamily="34" charset="-122"/>
                <a:cs typeface="+mj-lt" pitchFamily="34" charset="-120"/>
              </a:rPr>
              <a:t>Fine della pena</a:t>
            </a:r>
            <a:endParaRPr lang="en-US" sz="24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XII</a:t>
            </a:r>
            <a:pPr indent="0" marL="0">
              <a:buNone/>
            </a:pPr>
            <a:r>
              <a:rPr lang="en-US" sz="1600" b="1" dirty="0">
                <a:solidFill>
                  <a:schemeClr val="bg1"/>
                </a:solidFill>
                <a:latin typeface="+mj-lt" pitchFamily="34" charset="0"/>
                <a:ea typeface="+mj-lt" pitchFamily="34" charset="-122"/>
                <a:cs typeface="+mj-lt" pitchFamily="34" charset="-120"/>
              </a:rPr>
              <a:t> capitolo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impedire nuovi danni, dissuadere altri</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CAPITOLO XVI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Tortura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XVI</a:t>
            </a:r>
            <a:pPr indent="0" marL="0">
              <a:buNone/>
            </a:pPr>
            <a:r>
              <a:rPr lang="en-US" sz="1600" b="1" dirty="0">
                <a:solidFill>
                  <a:schemeClr val="accent1"/>
                </a:solidFill>
                <a:latin typeface="+mj-lt" pitchFamily="34" charset="0"/>
                <a:ea typeface="+mj-lt" pitchFamily="34" charset="-122"/>
                <a:cs typeface="+mj-lt" pitchFamily="34" charset="-120"/>
              </a:rPr>
              <a:t> capitolo</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non colpevole prima della sentenza</a:t>
            </a:r>
            <a:endParaRPr lang="en-US" sz="13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CAPITOLO XXVII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Crudeltà della pena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pene severe fermano di più</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nessuna prova a sostegno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Certezza della pena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CAPITOLO XXVII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certezza frena i delitti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NEL TESTO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moderato e certo pesa di più</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capitolo XXVII lega il freno dei delitti alla certezza del castigo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certezza del castigo frena i delitti più della sua durezza.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capitolo XXVII, Della dolcezza delle pene: un castigo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moderato ma certo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pesa, nel testo, più della minaccia di uno atroce e incerto.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L'eredità internazionale</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Toscana alla Russia, fino agli USA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LESSE L'OPERA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Caterina II di Russia</a:t>
            </a:r>
            <a:endParaRPr lang="en-US" sz="175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riforma del 1767 ispirata a lui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riforma giudiziaria russa del 1767 seguì il suo pensiero sul diritto penale.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John Adams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Thomas Jefferson</a:t>
            </a:r>
            <a:endParaRPr lang="en-US" sz="19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lettore dell'opera negli USA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tra i lettori americani dell'opera, secondo Wikipedia.</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 è il fine della pena secondo il capitolo XII?</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impedire nuovi danni e dissuadere altri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vendicare la vittima del reato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risarcire economicamente lo Stato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Cesare Beccaria </a:t>
            </a:r>
            <a:pPr indent="0" marL="0">
              <a:buNone/>
            </a:pPr>
            <a:r>
              <a:rPr lang="en-US" sz="1700" b="1" dirty="0">
                <a:solidFill>
                  <a:schemeClr val="bg1"/>
                </a:solidFill>
                <a:latin typeface="+mn-lt" pitchFamily="34" charset="0"/>
                <a:ea typeface="+mn-lt" pitchFamily="34" charset="-122"/>
                <a:cs typeface="+mn-lt" pitchFamily="34" charset="-120"/>
              </a:rPr>
              <a:t>recaplica.com/it/letteratura/cesare-beccaria-dei-delitti-e-delle-pene/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Dei delitti e delle pene (Liber Liber)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Cesare Beccaria: la vita e le idee di Dei delitti e delle pene — Recap</dc:title>
  <dc:subject>PptxGenJS Presentation</dc:subject>
  <dc:creator>Recaplica</dc:creator>
  <cp:lastModifiedBy>Recaplica</cp:lastModifiedBy>
  <cp:revision>1</cp:revision>
  <dcterms:created xsi:type="dcterms:W3CDTF">2026-09-27T18:05:04Z</dcterms:created>
  <dcterms:modified xsi:type="dcterms:W3CDTF">2026-09-27T18:05:04Z</dcterms:modified>
</cp:coreProperties>
</file>