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Biedermeier è lo stile di vita, arredamento, letteratura e arte diffuso nell'area tedesca e austriaca tra il 1815 e il 1848 circa.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Nasce nei salotti della famiglia imperiale e della nobiltà viennese, poi passa alla borghesia che per la prima volta ha i mezzi per comprare oggetti prima riservati quasi solo all'aristocrazia, secondo il MAK.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gli autori associati al Biedermeier figurano anche Annette von Droste-Hülshoff e Friedrich Halm, secondo Wikipedia.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arriva tardi: lo pseudonimo satirico "Gottlieb Biedermaier" compare su Fliegende Blätter solo dal 1850.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Möbelmuseum Wien colloca il contesto del periodo proprio tra le guerre napoleoniche e il Congresso di Vienna da un lato, e la rivoluzione del 1848-49 dall'altro.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Belvedere analizza la pittura tra il 1830 e il 1860: un arco che inizia nel Biedermeier ma arriva ben oltre la sua fine convenzionale.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due poltrone esposte al MAK, molto diverse per ricchezza decorativa, furono prodotte nello stesso periodo dallo stesso fabbricante viennese.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terza: il Belvedere analizza la sua pittura fino al 1860, oltre la fine convenzionale del periodo. Seconda domanda: da dove viene il nome "Biedermeier"?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Biedermeier resta, insieme, uno stile d'arredamento, un capitolo letterario sotto censura e una stagione pittorica che gli storici dell'arte preferiscono non chiudere in un'unica etichetta.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Biedermeier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stile di vita borghese nella cultura tedesca e austriaca dell'Ottocento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VIENNA, TRA IL 1815 E IL 1848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510532" y="2474824"/>
            <a:ext cx="177754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uno stile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ricordato per i mobili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comodi?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CAPITOLI DI UN PERIODO CONTROVERSO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Mobili per una nuova classe di acquirenti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scritta sotto la censura di Metternich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pittura difficile da chiudere in un'unica etichetta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 nato per scherzo, a periodo ormai finito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MUSICATI DA SCHUMANN, WOLF E SCHUBERT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Chamisso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Poeta associato al Biedermeier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Musicato da Robert Schumann, secondo Wikipedia.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Eduard Mörike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Poeta associato al Biedermeier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Musicato da Hugo Wolf, secondo Wikipedia.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Wilhelm Müller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Poeta associato al Biedermeier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Musicato da Franz Schubert, secondo Wikipedia.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CONGRESSO DI VIENNA ALLE RIVOLUZIONI DEL 1848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Costruttori di pianoforti a Vienna, quasi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Attorno al 1815, secondo il Möbelmuseum Wien.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in cui nasce il nome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Due anni dopo la fine convenzionale del periodo.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1815-1848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periodo Biedermeier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Dalla fine delle guerre napoleoniche alle rivoluzioni, secondo Wikipedia.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GUERRE NAPOLEONICHE ALLE RIVOLUZIONI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1814-15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Congresso di Vienna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1815-1848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Periodo Biedermeier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1848-49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Rivoluzioni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Waldmüller non è semplicemente il pittore Biedermeier.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Belvedere lo analizza fino al 1860: molte delle sue opere più note arrivano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il 1848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POLTRONE DI JOSEPH ULRICH DANHAUSER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Salotto aulico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MOBILI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Mogano e dorature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Famiglia imperiale e nobiltà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Salotto borghese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MOBILI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Sedute eleganti, carte vivaci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nuova borghesia viennese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MAK racconta che lo stesso Danhauser arredò entrambi i salotti.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Waldmüller non è semplicemente "il pittore Biedermeier"?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non dipinse mai ritratti o scene di vita quotidiana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lavorò soltanto a Monaco di Baviera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molte delle sue opere più celebri sono successive al 1848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mappa, quiz e flashcard su Recaplica.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recaplica.com/it/letteratura/biedermeier/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Möbelmuseum Wien · MAK Vienna · Belvedere Vienna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Biedermeier: lo stile di vita borghese nella cultura tedesca e austriaca dell'Ottocento — Recap</dc:title>
  <dc:subject>PptxGenJS Presentation</dc:subject>
  <dc:creator>Recaplica</dc:creator>
  <cp:lastModifiedBy>Recaplica</cp:lastModifiedBy>
  <cp:revision>1</cp:revision>
  <dcterms:created xsi:type="dcterms:W3CDTF">2026-10-11T04:25:19Z</dcterms:created>
  <dcterms:modified xsi:type="dcterms:W3CDTF">2026-10-11T04:25:19Z</dcterms:modified>
</cp:coreProperties>
</file>