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scrive I Promessi Sposi, il romanzo che darà all'Italia un modello di lingua nazionale prima ancora che uno Stato unico. Oggi vediamo chi era Manzoni, come nasce il romanzo in tre redazioni diverse, la trama di Renzo e Lucia e i personaggi che hanno un modello storico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signorotto don Rodrigo desidera Lucia e minaccia don Abbondio, il curato, con i suoi bravi, perché non celebri il matrimonio: per viltà, don Abbondio si rifiuta. Renzo e Lucia sono costretti a fuggire separatamente.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madre, Giulia Beccaria, è figlia di Cesare Beccaria. A Parigi Manzoni frequenta gli idéologues e scambia lettere con lo storico Claude Fauriel. Sposa Enrichetta Blondel nel 1808; il percorso verso il cattolicesimo dura alcuni anni e culmina nel matrimonio religioso del 1810. Rimasto vedovo nel 1833, si risposa con Teresa Borri. Muore per le conseguenze di una caduta all'uscita da una chiesa; l'anno dopo Milano lo celebra con la Messa da Requiem scritta apposta da Giuseppe 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non fu mai pubblicato, e i protagonisti si chiamavano ancora Fermo. La Ventisettana ha il titolo definitivo ma una lingua ancora fortemente lombarda. La Quarantana è l'edizione definitiva, rivista soprattutto nella lingua dopo il soggiorno di Manzoni a Firenze.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minaccia don Abbondio perché non celebri le nozze; per viltà il curato si rifiuta. Fra Cristoforo aiuta Renzo e Lucia. Dopo la fuga separata, Lucia viene rapita dall'Innominato su istigazione di don Rodrigo e in seguito contagiata dalla peste; la riconciliazione con don Rodrigo morente avviene nel Lazzaretto di Milano, e i due si sposano infine.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sulle vittime della peste del 1630 variano molto a seconda della fonte storiografica, tra circa 140.000 e oltre 180.000. Ripamonti parla di 50.000 persone transitate al Lazzaretto, il Tribunale della Sanità di 100.000: una discrepanza tra le fonti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modello dell'Innominato è, con cautela critica, Francesco Bernardino Visconti, capo di banditi dal 1603; una fonte coeva lo escluderebbe e alcuni storici propongono il fratello. Marianna de Leyva, il modello di Gertrude, fu segregata in monastero per circa 14 anni: i suoi atti processuali furono resi pubblici solo nel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al momento dell'Unità d'Italia, nel 1861, solo il 2,5% della popolazione sapeva parlare italiano, secondo la stima di Tullio De Mauro. La Quarantana, scritta in fiorentino colto, fu presa a modello di lingua nazionale.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fu segregata in monastero per circa 14 anni; Manzoni conosceva la sua storia solo per tradizione orale, perché gli atti del processo divennero pubblici oltre un secolo dopo la pubblicazione del romanzo.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stima di Tullio De Mauro colloca al 2,5% gli italiani in grado di parlare la lingua nazionale nel 1861; oltre il 78% della popolazione risultò analfabeta. La Quarantana, in fiorentino colto, contribuì insieme a scuola e televisione a diffondere l'italiano parlato.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È la revisione della Quarantana in fiorentino colto, condotta con l'aiuto di Emilia Luti dal 1839. Seconda domanda dal quiz del Recap: perché don Rodrigo ostacola il matrimonio di Renzo e Lucia? (Perché desidera Lucia.)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Promessi Sposi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e la Lombardia del Seicento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MATRIMONIO RIMANDATO</a:t>
            </a:r>
            <a:endParaRPr lang="en-US" sz="1300" dirty="0"/>
          </a:p>
        </p:txBody>
      </p:sp>
      <p:sp>
        <p:nvSpPr>
          <p:cNvPr id="3" name="Shape 1"/>
          <p:cNvSpPr/>
          <p:nvPr/>
        </p:nvSpPr>
        <p:spPr>
          <a:xfrm>
            <a:off x="3463341" y="2843632"/>
            <a:ext cx="2422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Renzo e Lucia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riescono a sposarsi?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autore tra due mondi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romanzo riscritto tre volte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di Renzo e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Storia e finzione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Un autore tra due mondi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Milano a Parigi, tra Illuminismo e fede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 il 7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Raggiunge la madre a Parigi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converte al cattolicesimo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 il 22 maggio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Un romanzo riscritto tre volte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Vent'anni per arrivare alla lingua giusta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VENT'ANNI DI RISCRITTURE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ancora lingua lombarda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Firenze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risciacquatura in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trama di Renzo e Lucia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signorotto, una fuga, la peste di Milano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e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promessi sposi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Filatori di seta, separati dalla fuga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signorotto locale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Desidera Lucia, minaccia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frate coraggioso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Aiuta i due innamorati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LOMBARDIA ALLO 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abitanti a Milano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popolazione stimata a inizio epidemia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al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cronista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vittime, nella stima più alta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stime variano tra 140.000 e oltre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Storia e finzione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Personaggi romanzeschi con modelli reali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STORIA O INVENZIONE?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Nella realtà</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L'INNOMINATO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feudatario capo di banditi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Marianna de Leyva, monaca forzata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Nel romanzo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L'INNOMINATO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pente e aiuta il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Carattere più debole, ancora più forzata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Manzoni parte dalla storia, ma la riscrive.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692449" y="2843632"/>
            <a:ext cx="279679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Manzoni riscrisse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romanzo in fiorentino?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Promessi Sposi è un'invenzione totale.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L'Innominato e la monaca di Monza hanno modelli storici reali,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Marianna de Leyva, la cui vicenda giudiziaria fu resa pubblica solo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LINGUA ANCORA DA FARE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parlava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stima di Tullio De Mauro nel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analfabeti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censimento del Regno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la «risciacquatura dei panni in Arno»?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lavaggio rituale del manoscritto prima della stampa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revisione linguistica della Quarantana in fiorentino colto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episodio della trama ambientato a Firenze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recaplica.com/it/letteratura/alessandro-manzoni-i-promessi-sposi/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 e I Promessi Sposi: trama, redazioni e personaggi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