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Moravia, pseudonimo di Alberto Pincherle, nasce a Roma nel 1907 e muore nella stessa città nel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Moravia esordisce nel 1929 con «Gli Indifferenti» e torna per tre decenni sullo stesso tema: personaggi bloccati in un disagio che le fonti legano alla mancanza di rapporto con la realtà.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Alberto Moravia è lo pseudonimo di Alberto Pincherle, nato a Roma nel 1907 in una famiglia borghese benestante e morto nella stessa città nel 1990.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romanzo d'esordio di Moravia, uscito nel 1929, ritrae una famiglia borghese che assiste alla propria rovina senza reagire.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 il 1944 e il 1960 Moravia pubblica Agostino, L'amore coniugale, Il Conformista, Il Disprezzo, La Ciociara e La Noia.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Conformista (1951) è tradotto in inglese nello stesso anno dell'edizione italiana; La Noia (1960) esce in inglese nel 1961 come The Empty Canvas.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 tre fonti descrivono lo stesso disagio da angolazioni diverse: i temi dei romanzi, il ritratto dei personaggi e la causa che Moravia indica alla radice dell'alienazione.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1929, l'anno del romanzo d'esordio. Seconda domanda per la classe: in che anno Moravia vince il Premio Strega? Risposta: nel 1952.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Ripassa i punti chiave, il quiz e la mappa concettuale sulla pagina del Recap.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LETTERATURA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romanzo del disagio esistenziale nel Novecento italiano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ROMA, 1907-1990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990596" y="1737208"/>
            <a:ext cx="5430418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Perché il disagio esistenziale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 Novecento porta ancora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di Moravia?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 PINCHERLE A MORAVIA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era Alberto Moravia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L'esordio con «Gli Indifferenti»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romanzi che seguono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disagio dei personaggi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502920"/>
            <a:ext cx="2651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PINCHERLE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457200" y="3200400"/>
            <a:ext cx="2651760" cy="10058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32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Alberto Moravia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457200" y="42519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1907-1990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3886200" y="126873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1907</a:t>
            </a:r>
            <a:endParaRPr lang="en-US" sz="2100" dirty="0"/>
          </a:p>
        </p:txBody>
      </p:sp>
      <p:sp>
        <p:nvSpPr>
          <p:cNvPr id="6" name="Shape 4"/>
          <p:cNvSpPr/>
          <p:nvPr/>
        </p:nvSpPr>
        <p:spPr>
          <a:xfrm>
            <a:off x="5074920" y="132359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5257800" y="126873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Nasce a Roma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3886200" y="213741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2100" dirty="0"/>
          </a:p>
        </p:txBody>
      </p:sp>
      <p:sp>
        <p:nvSpPr>
          <p:cNvPr id="9" name="Shape 7"/>
          <p:cNvSpPr/>
          <p:nvPr/>
        </p:nvSpPr>
        <p:spPr>
          <a:xfrm>
            <a:off x="5074920" y="219227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257800" y="213741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Esordisce con Gli Indifferenti</a:t>
            </a:r>
            <a:endParaRPr lang="en-US" sz="1500" dirty="0"/>
          </a:p>
        </p:txBody>
      </p:sp>
      <p:sp>
        <p:nvSpPr>
          <p:cNvPr id="11" name="Text 9"/>
          <p:cNvSpPr/>
          <p:nvPr/>
        </p:nvSpPr>
        <p:spPr>
          <a:xfrm>
            <a:off x="3886200" y="3006090"/>
            <a:ext cx="10515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1990</a:t>
            </a:r>
            <a:endParaRPr lang="en-US" sz="2100" dirty="0"/>
          </a:p>
        </p:txBody>
      </p:sp>
      <p:sp>
        <p:nvSpPr>
          <p:cNvPr id="12" name="Shape 10"/>
          <p:cNvSpPr/>
          <p:nvPr/>
        </p:nvSpPr>
        <p:spPr>
          <a:xfrm>
            <a:off x="5074920" y="3060954"/>
            <a:ext cx="0" cy="530352"/>
          </a:xfrm>
          <a:prstGeom prst="line">
            <a:avLst/>
          </a:prstGeom>
          <a:noFill/>
          <a:ln w="38100">
            <a:solidFill>
              <a:srgbClr val="E3DDCF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5257800" y="3006090"/>
            <a:ext cx="338328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Muore a Roma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Indifferenti ritrae il tracollo morale di una famiglia borghese, nell'Italia del fascismo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Secondo Encyclopedia.com, il romanzo d'esordio di Moravia (1929) è un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attacco severo alla borghesia italiana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in declino.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1944-1960, SEI ROMANZI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Text 2"/>
          <p:cNvSpPr/>
          <p:nvPr/>
        </p:nvSpPr>
        <p:spPr>
          <a:xfrm>
            <a:off x="1234440" y="1325880"/>
            <a:ext cx="2743200" cy="8686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1949</a:t>
            </a:r>
            <a:endParaRPr lang="en-US" sz="1600" dirty="0"/>
          </a:p>
          <a:p>
            <a:pPr algn="ctr" indent="0" marL="0">
              <a:lnSpc>
                <a:spcPct val="11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L'amore coniugale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1944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Agostino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1951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Conformista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1960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Noia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ESORDIO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Gli Indifferenti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1929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Decadenza di una famiglia borghese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CINQUANTA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Conformista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1951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Tradotto in inglese lo stesso anno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ANNI SESSANTA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Noia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1960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Legato da Treccani all'alienazione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COSA DICONO LE FONTI SUI PERSONAGGI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Enciclopedia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Sulle opere migliori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Purezza contro corruzione, con un occhio sempre sulla società che cambia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Treccani, ediz. ragazzi</a:t>
            </a:r>
            <a:endParaRPr lang="en-US" sz="155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Sui personaggi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Presenze minori, immobili in un contesto che resta cupo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Encyclopedia.com</a:t>
            </a:r>
            <a:endParaRPr lang="en-US" sz="185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Sul disagio moderno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Un'incapacità di rapportarsi alla realtà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DAL 1929 AL 1960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che anno Moravia pubblica «Gli Indifferenti»?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1929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1939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1949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Rileggi il Recap su Alberto Moravia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recaplica.com/it/letteratura/alberto-moravia-disagio-esistenziale/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Treccani · Treccani Enciclopedia dei ragazzi · Encyclopedia.com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Alberto Moravia: la vita e il romanzo del disagio esistenziale — Recap</dc:title>
  <dc:subject>PptxGenJS Presentation</dc:subject>
  <dc:creator>Recaplica</dc:creator>
  <cp:lastModifiedBy>Recaplica</cp:lastModifiedBy>
  <cp:revision>1</cp:revision>
  <dcterms:created xsi:type="dcterms:W3CDTF">2026-10-11T04:25:19Z</dcterms:created>
  <dcterms:modified xsi:type="dcterms:W3CDTF">2026-10-11T04:25:19Z</dcterms:modified>
</cp:coreProperties>
</file>