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Alberto Moravia, pseudonimo di Alberto Pincherle, nasce a Roma nel 1907 e muore nella stessa città nel 1990.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Moravia esordisce nel 1929 con «Gli Indifferenti» e torna per tre decenni sullo stesso tema: personaggi bloccati in un disagio che le fonti legano alla mancanza di rapporto con la realtà.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Alberto Moravia è lo pseudonimo di Alberto Pincherle, nato a Roma nel 1907 in una famiglia borghese benestante e morto nella stessa città nel 1990.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d'esordio di Moravia, uscito nel 1929, ritrae una famiglia borghese che assiste alla propria rovina senza reagire.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1944 e il 1960 Moravia pubblica Agostino, L'amore coniugale, Il Conformista, Il Disprezzo, La Ciociara e La Noia.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Conformista (1951) è tradotto in inglese nello stesso anno dell'edizione italiana; La Noia (1960) esce in inglese nel 1961 come The Empty Canvas.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fonti descrivono lo stesso disagio da angolazioni diverse: i temi dei romanzi, il ritratto dei personaggi e la causa che Moravia indica alla radice dell'alienazione.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1929, l'anno del romanzo d'esordio. Seconda domanda per la classe: in che anno Moravia vince il Premio Strega? Risposta: nel 1952.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Ripassa i punti chiave, il quiz e la mappa concettuale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Moravia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del disagio esistenziale nel Novecento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ROMA, 1907-1990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90596" y="1737208"/>
            <a:ext cx="54304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disagio esistenziale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Novecento porta ancora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di Moravia?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PINCHERLE A MORAVIA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Alberto Moravia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L'esordio con «Gli Indifferenti»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romanzi che seguono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disagio dei personaggi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Moravia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Pincherle, Roma 1907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PINCHERLE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Moravia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1907-1990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Roma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Esordisce con Gli Indifferenti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Roma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L'esordio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Indifferenti, 1929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Indifferenti ritrae il tracollo morale di una famiglia borghese, nell'Italia del fascismo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Encyclopedia.com, il romanzo d'esordio di Moravia (1929) è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attacco severo alla borghesia italiana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declino.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romanzi che seguono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Agostino a La Noia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1944-1960, SEI ROMANZI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1949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 coniugale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Agostino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Conformista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ESORDIO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Indifferenti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Decadenza di una famiglia borghese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CINQUANTA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Conformista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Tradotto in inglese lo stesso anno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SESSANTA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Legato da Treccani all'alienazione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disagio dei personaggi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Personaggi bloccati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LE FONTI SUI PERSONAGGI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Treccani, Enciclopedia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Sulle opere migliori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Purezza contro corruzione, con un occhio sempre sulla società che cambia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Treccani, ediz. ragazzi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 personaggi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Presenze minori, immobili in un contesto che resta cupo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Encyclopedia.com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disagio moderno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Un'incapacità di rapportarsi alla realtà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1929 AL 1960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Moravia pubblica «Gli Indifferenti»?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1929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1939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Alberto Moravia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recaplica.com/it/letteratura/alberto-moravia-disagio-esistenziale/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Treccani Enciclopedia dei ragazzi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Alberto Moravia: la vita e il romanzo del disagio esistenziale — Recap</dc:title>
  <dc:subject>PptxGenJS Presentation</dc:subject>
  <dc:creator>Recaplica</dc:creator>
  <cp:lastModifiedBy>Recaplica</cp:lastModifiedBy>
  <cp:revision>1</cp:revision>
  <dcterms:created xsi:type="dcterms:W3CDTF">2026-10-11T04:25:19Z</dcterms:created>
  <dcterms:modified xsi:type="dcterms:W3CDTF">2026-10-11T04:25:19Z</dcterms:modified>
</cp:coreProperties>
</file>