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vaccino contro la febbre gialla è un vaccino vivo attenuato che, secondo l'OMS, dà una protezione a vita con una sola dose. Oggi vediamo come agisce, quando serve davvero per viaggiare, quali effetti collaterali documentano le fonti e come funziona il certificato di vaccinazione.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 non nello stesso modo. In alcuni Paesi è un requisito d'ingresso legato al Regolamento Sanitario Internazionale, in altri resta una raccomandazione per chi si reca in aree del Sudamerica e dell'Africa dove il virus circola. Il CDC la indica per chi ha almeno 9 mesi di età e viaggia verso quelle aree.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tutti i vaccini contro la febbre gialla in produzione come vaccini vivi attenuati, ottenuti da un ceppo indebolito del virus. Si somministrano di regola in una dose singola, e sia l'OMS sia il CDC riportano che questa dose dà un'immunità che dura tutta la vita, senza bisogno di richiami di routine; la raccomandazione dell'ACIP statunitense in questo senso risale al febbraio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l'immunità si sviluppa in fretta dopo la dose: nel 10° giorno protegge già l'80-100% delle persone vaccinate, e nel 30° giorno la copertura sale oltre il 99%. Per questo conviene vaccinarsi con un certo anticipo rispetto alla partenza, e non all'ultimo momento.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raccomanda il vaccino alle persone dai 9 mesi di età che viaggiano o vivono in aree del Sudamerica e dell'Africa dove è presente un rischio di febbre gialla. Il Regolamento Sanitario Internazionale permette inoltre ai singoli Paesi di richiedere una prova di vaccinazione a chi entra nel loro territorio, un requisito indipendente dal rischio individuale del viaggiatore. Un richiamo resta un'eccezione, non la regola, per chi ha ricevuto l'ultima dose da almeno 10 anni ed è diretto verso contesti a rischio più alto per attività, durata del viaggio, luogo o stagione.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riporta che il 10-30% dei vaccinati ha sintomi sistemici lievi, come mal di testa, febbricola e dolori muscolari, che iniziano entro pochi giorni e durano 5-10 giorni. Le reazioni gravi sono molto più rare: l'anafilassi si registra in circa 1,3 casi ogni 100.000 dosi nei viaggiatori statunitensi. Il CDC documenta anche due condizioni post-vaccinali rare, la malattia neurologica (YEL-AND, 0,8 casi ogni 100.000 dosi, che sale a 2,2 sopra i 60 anni) e quella viscerotropica (YEL-AVD, 0,3 casi ogni 100.000 dosi, con una letalità elevata quando si verifica).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gravidanza e allattamento le fonti non concordano su un divieto assoluto uguale in ogni caso: l'OMS la sconsiglia in generale, tranne durante le epidemie in corso, il CDC la elenca tra le precauzioni da valutare, non tra le controindicazioni assolute. Sopra i 60 anni l'OMS e il CDC chiedono di valutare con attenzione il rapporto tra rischio e beneficio, anche perché l'incidenza della malattia neurologica post-vaccinale sale in questa fascia d'età. Sono escluse anche le persone con un sistema immunitario fortemente indebolito, comprese alcune forme di infezione da HIV. In tutti questi casi la valutazione spetta a un centro autorizzato, insieme al proprio medico, non a una decisione individuale.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circolare del Ministero della Salute riportata dall'Ordine dei Medici di Parma, il periodo di validità della vaccinazione contro la febbre gialla comincia dal decimo giorno successivo alla somministrazione, e da quel momento dura per tutta la vita del vaccinato. Il certificato è valido solo se conforme al modello approvato dall'OMS, rilasciato da un centro di vaccinazione legalmente autorizzato e con il timbro ufficiale della struttura.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Italia il vaccino è in classe C-RR, quindi a carico di chi lo richiede, ed è prescrivibile solo nei centri autorizzati. Il costo esatto varia da ASL ad ASL: per una cifra precisa conviene rivolgersi direttamente al centro autorizzato più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una dose singola. Sia l'OMS sia il CDC riportano che basta una sola dose per una protezione a vita, senza richiami di routine. Se c'è tempo, seconda domanda dal quiz del Recap, da quando diventa valido il certificato di vaccinazione secondo la circolare italiana? (Dal decimo giorno successivo alla somministrazione.)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come funziona il vaccino contro la febbre gialla e riporta le indicazioni delle fonti consultate, ma non sostituisce una valutazione individuale: per qualunque decisione sul proprio viaggio o sulla propria salute il riferimento resta un centro di vaccinazione internazionale autorizzato.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Vaccino febbre gialla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Quando serve e come funziona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4182516" y="2474824"/>
            <a:ext cx="12573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serve a tutti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viaggiatori?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tipo di vaccino è, e come agisce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serve, tra obbligo e raccomandazione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effetti collaterali documentati dalle fonti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certificato, e quanto resta valido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Come funziona il vaccino</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Vivo attenuato, dose singola, protezione a vita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COSE DA SAPERE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Vivo attenuato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tipo di vaccino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Ottenuto da un ceppo indebolito del virus (CDC)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Dose singola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si somministra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regola una sola iniezione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vita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Quanto dura la protezione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Nessun richiamo di routine, secondo OMS e CDC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CI METTE A PROTEGGERE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Giorno 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riceve la dose</a:t>
            </a:r>
            <a:endParaRPr lang="en-US" sz="1400" dirty="0"/>
          </a:p>
        </p:txBody>
      </p:sp>
      <p:sp>
        <p:nvSpPr>
          <p:cNvPr id="6" name="Shape 4"/>
          <p:cNvSpPr/>
          <p:nvPr/>
        </p:nvSpPr>
        <p:spPr>
          <a:xfrm>
            <a:off x="327355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29514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immunità nell'80-100% delle persone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immunità in oltre il 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Quando serve davvero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 requisito d'ingresso e raccomandazione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DOVE, DA QUANDO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età minima raccomandata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CDC, per le aree a rischio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IHR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regolamento sanitario internazionale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può renderlo un requisito d'ingresso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anni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dall'ultima dose</a:t>
            </a:r>
            <a:pPr indent="0" marL="0">
              <a:lnSpc>
                <a:spcPct val="120000"/>
              </a:lnSpc>
              <a:buNone/>
            </a:pPr>
            <a:r>
              <a:rPr lang="en-US" sz="1500" dirty="0">
                <a:solidFill>
                  <a:schemeClr val="tx2"/>
                </a:solidFill>
                <a:latin typeface="+mn-lt" pitchFamily="34" charset="0"/>
                <a:ea typeface="+mn-lt" pitchFamily="34" charset="-122"/>
                <a:cs typeface="+mn-lt" pitchFamily="34" charset="-120"/>
              </a:rPr>
              <a:t>: soglia oltre cui si valuta un richiamo eccezionale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effetti collaterali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sintomi lievi alle reazioni 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vaccinati</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lievi, mal di testa e febbricola (CDC)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casi di anafilassi nei viaggiatori USA (CDC)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ogni 100.000 dosi</a:t>
            </a:r>
            <a:pPr indent="0" marL="0">
              <a:lnSpc>
                <a:spcPct val="120000"/>
              </a:lnSpc>
              <a:buNone/>
            </a:pPr>
            <a:r>
              <a:rPr lang="en-US" sz="1500" dirty="0">
                <a:solidFill>
                  <a:schemeClr val="tx2"/>
                </a:solidFill>
                <a:latin typeface="+mn-lt" pitchFamily="34" charset="0"/>
                <a:ea typeface="+mn-lt" pitchFamily="34" charset="-122"/>
                <a:cs typeface="+mn-lt" pitchFamily="34" charset="-120"/>
              </a:rPr>
              <a:t>: malattia neurologica post-vaccinale, YEL-AND (CDC)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CAUTELA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decisione, e quando farla, spetta a un centro autorizzato.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Vale soprattutto per gravidanza, allattamento, età sopra i 60 anni e un sistema immunitario indebolito, casi che le fonti chiedono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valutare uno per uno, non da soli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certificato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quando è valido, e per quanto tempo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VITA DEL CERTIFICATO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Vaccinazione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non è ancora valido</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giorno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certificato diventa valido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 tutta la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nessuna scadenza, per il vaccinato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PRATICO</a:t>
            </a:r>
            <a:endParaRPr lang="en-US" sz="1300" dirty="0"/>
          </a:p>
        </p:txBody>
      </p:sp>
      <p:sp>
        <p:nvSpPr>
          <p:cNvPr id="3" name="Shape 1"/>
          <p:cNvSpPr/>
          <p:nvPr/>
        </p:nvSpPr>
        <p:spPr>
          <a:xfrm>
            <a:off x="2536292" y="2843632"/>
            <a:ext cx="2281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Il vaccino contro la febbre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gialla è gratuito?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Quante dosi servono, secondo OMS e CDC, per una protezione che dura tutta la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dose singola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Due dosi a distanza di un mese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Una dose ogni anno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recaplica.com/it/educazione-civica/vaccino-febbre-gialla/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CDC · Ordine dei Medici di Parma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Vaccino febbre gialla: quando serve e come funziona — Recap</dc:title>
  <dc:subject>PptxGenJS Presentation</dc:subject>
  <dc:creator>Recaplica</dc:creator>
  <cp:lastModifiedBy>Recaplica</cp:lastModifiedBy>
  <cp:revision>1</cp:revision>
  <dcterms:created xsi:type="dcterms:W3CDTF">2026-09-27T19:38:27Z</dcterms:created>
  <dcterms:modified xsi:type="dcterms:W3CDTF">2026-09-27T19:38:27Z</dcterms:modified>
</cp:coreProperties>
</file>