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partire per l'estero, alcuni paesi chiedono la prova di essere vaccinati contro una malattia specifica. Oggi vediamo chi decide queste regole, i tre livelli di vaccinazione secondo l'ISS e dove trovare i requisiti aggiornati per una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dell'OMS fissa la cornice legale; le prove vaccinali da chiedere ai viaggiatori le decide il singolo paese, dentro quella cornice.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è lo strumento legale dell'OMS che permette ai paesi di richiedere la prova di vaccinazione ai viaggiatori. La scelta di quali vaccini chiedere resta però al singolo Stato, non all'OMS.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l'OMS imponga lo stesso elenco di vaccini a tutti i paesi. In realtà l'OMS fissa solo la cornice legale (le IHR); è ogni singolo paese a decidere cosa chiedere ai viaggiatori in ingresso.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distingue tre livelli: le vaccinazioni di routine, già previste dal calendario italiano; quelle raccomandate in base al rischio della destinazione e del tipo di viaggio; quelle richieste come condizione d'ingresso in alcuni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cita due esempi concreti di vaccinazioni richieste: la febbre gialla per alcune aree dell'Africa equatoriale e dell'America meridionale, e la meningite ACWY per chi entra in Arabia Saudita.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consiglia di prenotare la visita di medicina dei viaggi con almeno 4-6 settimane di anticipo. Alcuni vaccini richiedono più dosi distanziate nel tempo, e il vaccino contro la febbre gialla va fatto in un centro autorizzato.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elenco di vaccini per paese cambia nel tempo e non può restare fisso in un Recap: la fonte ufficiale aggiornata per la propria destinazione resta il riferimento, non un elenco statico letto una volta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proprio itinerario, i riferimenti da controllare sono Viaggiare Sicuri del Ministero degli Affari Esteri, le pagine destinazione del CDC statunitense ed Epicentro dell'ISS, oltre all'ASL o al centro di medicina dei viaggi di zona.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singolo paese, nella cornice del Regolamento Sanitario Internazionale dell'OMS. Seconda domanda per la classe: con quanto anticipo il CDC consiglia di prenotare la visita di medicina dei viaggi?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da sfatare e le fonti per approfondire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Vaccinazioni internazionali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servono per viaggiare all'estero, e chi decide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entrare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e singolo paese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LEGALE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quadro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Sanitario Internazionale (IHR) fissa la cornice legale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sé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Stato può chiedere la prova di vaccinazione, dentro quella cornice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impone gli stessi vaccini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identica ovunque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 solo la cornice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PAESE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 propri requisiti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L'IHR permette di chiedere la prova vaccinale, non la impone uguale ovunque.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Routine, raccomandate, richieste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ROUTINE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previste dal calendario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base a destinazione e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d'ingresso in alcuni paesi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 CHE L'ISS SEGNALA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in alcune aree dell'Africa equatoriale e dell'America meridionale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per l'ingresso in Arabia Saudita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conviene muoversi presto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la visita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4-6 settimane prima, indica il CDC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Dosi multiple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vaccini richiedono più richiami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autorizzato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febbre gialla, in particolare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specifico va sempre verificato su fonti 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Viaggiare Sicuri, le pagine destinazione del CDC e l'ASL di riferimento aggiornano i requisiti per ogni paese; nessuna lista generica li sostituisce.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fonti da controllare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UFFICIALI PER DESTINAZIONE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Viaggiare Sicuri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Ministero Affari Esteri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aggiorna le regole per ogni destinazione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Travelers' Health, USA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dedicate a ogni singolo paese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ISS/Epicentro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Superiore di Sanità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 generale, routine/raccomandate/richieste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vaccinazioni sono richieste per entrare in un paese?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singolo paese, nella cornice del Regolamento Sanitario Internazionale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L'OMS da sola, con un elenco uguale per tutti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compagnie aeree, in base alla rotta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DIVERSA PER OGNI DESTINAZIONE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recaplica.com/it/educazione-civica/vaccinazioni-internazionali-per-viaggiare/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· CDC · ISS/Epicentro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Vaccinazioni internazionali: quando servono per viaggiare all'estero — Recap</dc:title>
  <dc:subject>PptxGenJS Presentation</dc:subject>
  <dc:creator>Recaplica</dc:creator>
  <cp:lastModifiedBy>Recaplica</cp:lastModifiedBy>
  <cp:revision>1</cp:revision>
  <dcterms:created xsi:type="dcterms:W3CDTF">2026-09-27T19:38:27Z</dcterms:created>
  <dcterms:modified xsi:type="dcterms:W3CDTF">2026-09-27T19:38:27Z</dcterms:modified>
</cp:coreProperties>
</file>