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Un'introduzione ai diritti fondamentali di chi acquista un prodotto o un servizio.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venditore: nel primo anno dalla consegna il difetto si presume già presente all'acquisto, e tocca a lui provare il contrario.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della presentazione.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garanzia legale copre i difetti, il recesso il semplice ripensamento: sono due tutele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termine parte dalla consegna per i beni fisici e dalla stipula del contratto per i servizi.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garanzia riguarda un difetto, il recesso un ripensamento libero negli acquisti a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Commissione Europea a indicare questa presunzione a favore di chi acquista.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soggetti dello stesso sistema di tutela.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corretta, la seconda: le spese di spedizione del reso sono di norma a carico del consumatore, salvo diversa indicazione del venditore. Seconda domanda per la classe: quali acquisti sono esclusi dal diritto di recesso?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richiamo ai diritti visti nella presentazione.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Tutela del consumatore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Diritti, garanzie e a chi rivolgersi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PRODOTTO SI ROMPE DOPO OTTO MESI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74391" y="1737208"/>
            <a:ext cx="31326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deve dimostrare che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difetto c'era già 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consegna?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FRONTI DELLA TUTELA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Garanzia legale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di recesso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Pratiche commerciali scorrette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Reclami e controversie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SOGLIE DA RICORDARE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garanzia legale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minimo nell'Unione Europea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per il recesso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negli acquisti online o a distanza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RESO ONLINE, PASSO DOPO PASSO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Consegna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bene arriva al consumatore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Richiesta di recesso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entro 14 giorni, nessun obbligo di spiegazione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Restituzione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consumatore paga di norma la spedizione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GARANZIA O RECESSO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Garanzia legale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SI 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difettoso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almeno 2 anni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di recesso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SI 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ripensamento, nessun motivo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giorni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tutele diverse, che intervengono in momenti diversi dell'acquisto.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PRIMO ANNO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difetto si presume già presente alla consegna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 al venditore dimostrare il contrario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al consumatore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VIGILA E CHI AIUTA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AGCM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vigila sulle pratiche commerciali scorrette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le segnalazioni su pubblicità ingannevoli e pratiche aggressive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ECC Italia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aiuta nelle controversie con venditori di altri Paesi UE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servizio gratuito, solo per acquisti transfrontalieri nell'Unione Europea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consumatore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segnalare e far valere i propri diritti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segnalazione all'AGCM è un diritto riconosciuto a chiunque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 di norma la spedizione per rendere un prodotto comprato online?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Sempre il venditore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norma il consumatore, salvo diversa indicazione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Sempre a metà tra le due parti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DIRITTI DA CONOSCERE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recaplica.com/it/educazione-civica/tutela-del-consumatore/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Commissione Europea · AGCM · ECC Italia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Tutela del consumatore: cos'è e quali diritti garantisce — Recap</dc:title>
  <dc:subject>PptxGenJS Presentation</dc:subject>
  <dc:creator>Recaplica</dc:creator>
  <cp:lastModifiedBy>Recaplica</cp:lastModifiedBy>
  <cp:revision>1</cp:revision>
  <dcterms:created xsi:type="dcterms:W3CDTF">2026-10-11T04:25:12Z</dcterms:created>
  <dcterms:modified xsi:type="dcterms:W3CDTF">2026-10-11T04:25:12Z</dcterms:modified>
</cp:coreProperties>
</file>