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trattato firmato nel 2007 ed entrato in vigore nel 2009, che ha riformato il funzionamento delle istituzioni dell'Unione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Riprende molti contenuti del Trattato costituzionale europeo bocciato nel 2005, ma modifica i trattati esistenti invece di sostituirli con un testo nuovo.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 è stato firmato il 13 dicembre 2007 ed è entrato in vigore il 1° dicembre 2009, dopo essere stato ratificato da tutti i 27 Stati membri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cambiamenti istituzionali del Trattato di Lisbona: una presidenza permanente del Consiglio europeo, un Alto rappresentante per la politica estera e un Parlamento con più potere legislativo.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di Costituzione europea è stato bocciato dai referendum del 2005 in Francia e Paesi Bassi. Il Trattato di Lisbona ne riprende molti contenuti, ma come trattato di modifica, non come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costituzionale europeo voleva sostituire i trattati esistenti con un testo unico; il Trattato di Lisbona ne riprende molti contenuti, ma li modifica soltanto, come già avevano fatto Amsterdam e Nizza.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numeri per ricordare il Trattato di Lisbona: il tetto di 751 seggi al Parlamento europeo, il milione di firme per l'iniziativa dei cittadini, e il 2014, anno di entrata in vigore della doppia maggioranza qualificata.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nel 2009, con l'entrata in vigore del Trattato di Lisbona. Seconda domanda per la classe: in che anno è entrato pienamente in vigore il voto a doppia maggioranza qualificata nel Consiglio?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di Lisbona: firmato nel 2007, in vigore dal 2009, ha riformato le istituzioni dell'Unione Europea e reso vincolante la Carta dei diritti fondamentali, senza mai diventare una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ha cambiato nell'Unione Europea,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249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Trattato di Lisbona è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Costituzione europea?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cambiato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voto e i cittadini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DATE CHIAVE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firma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13 dicembre, a Lisbona.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1° dicembre, dopo la ratifica.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Ratificano tutti il trattato.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CARICHE ISTITUITE DA LISBONA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Presidenza permanente, 30 mesi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Sostituisce la presidenza a rotazione di sei mesi.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Alto rappresentante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Vicepresidente della Commissione europea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 la politica estera e di sicurezza dell'Unione.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potere legislativo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alla pari del Consiglio su bilancio e nuove materie.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PROGETTO BOCCIATO AL TRATTATO IN VIGORE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Bocciata la Costituzione europea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 Trattato di Lisbona, 13 dicembre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Entrata in vigore, 1° dicembre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costituzionale (2004)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Bocciato nei referendum del 2005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Sostituiva i trattati esistenti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Trattato di Lisbona (2007)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Ratificato da tutti i 27 Stati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Modifica i trattati esistenti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Riprende i contenuti, ma non è una Costituzione.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NUMERI DEL TRATTATO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seggi massimi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tetto del Parlamento europeo, dal 2009.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milione di firme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l'iniziativa dei cittadini europei.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doppia maggioranza qualificata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55% Stati, 65% popolazione.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è diventata vincolante la Carta dei diritti fondamentali?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2000, alla proclamazione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Nel 2009, con il Trattato di Lisbona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Non è mai diventata vincolante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recaplica.com/it/educazione-civica/trattato-di-lisbona/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EUR-Lex · Parlamento europeo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Trattato di Lisbona: cos'è e cosa ha cambiato nell'Unione Europea — Recap</dc:title>
  <dc:subject>PptxGenJS Presentation</dc:subject>
  <dc:creator>Recaplica</dc:creator>
  <cp:lastModifiedBy>Recaplica</cp:lastModifiedBy>
  <cp:revision>1</cp:revision>
  <dcterms:created xsi:type="dcterms:W3CDTF">2026-09-27T21:28:32Z</dcterms:created>
  <dcterms:modified xsi:type="dcterms:W3CDTF">2026-09-27T21:28:32Z</dcterms:modified>
</cp:coreProperties>
</file>